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4" r:id="rId4"/>
    <p:sldId id="265" r:id="rId5"/>
    <p:sldId id="269" r:id="rId6"/>
    <p:sldId id="267" r:id="rId7"/>
    <p:sldId id="266" r:id="rId8"/>
    <p:sldId id="26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B96"/>
    <a:srgbClr val="474176"/>
    <a:srgbClr val="984C88"/>
    <a:srgbClr val="D8552D"/>
    <a:srgbClr val="D9572D"/>
    <a:srgbClr val="D65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8" autoAdjust="0"/>
    <p:restoredTop sz="94686"/>
  </p:normalViewPr>
  <p:slideViewPr>
    <p:cSldViewPr snapToGrid="0">
      <p:cViewPr varScale="1">
        <p:scale>
          <a:sx n="105" d="100"/>
          <a:sy n="105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uchoslav\Dropbox%20(IFPRI)\Research\1.2%20Social%20protection\ATOR_2021_chapter\drafts\revision\graphics\Figure_3_Timeline%20of%20the%20pandemic%20in%20Malaw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Cases!$C$1</c:f>
              <c:strCache>
                <c:ptCount val="1"/>
                <c:pt idx="0">
                  <c:v>Confirmed new cases (7-day moving average)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Cases!$A$2:$A$405</c:f>
              <c:numCache>
                <c:formatCode>General</c:formatCode>
                <c:ptCount val="404"/>
                <c:pt idx="39" formatCode="m/d/yyyy">
                  <c:v>43891</c:v>
                </c:pt>
                <c:pt idx="40" formatCode="m/d/yyyy">
                  <c:v>43892</c:v>
                </c:pt>
                <c:pt idx="41" formatCode="m/d/yyyy">
                  <c:v>43893</c:v>
                </c:pt>
                <c:pt idx="42" formatCode="m/d/yyyy">
                  <c:v>43894</c:v>
                </c:pt>
                <c:pt idx="43" formatCode="m/d/yyyy">
                  <c:v>43895</c:v>
                </c:pt>
                <c:pt idx="44" formatCode="m/d/yyyy">
                  <c:v>43896</c:v>
                </c:pt>
                <c:pt idx="45" formatCode="m/d/yyyy">
                  <c:v>43897</c:v>
                </c:pt>
                <c:pt idx="46" formatCode="m/d/yyyy">
                  <c:v>43898</c:v>
                </c:pt>
                <c:pt idx="47" formatCode="m/d/yyyy">
                  <c:v>43899</c:v>
                </c:pt>
                <c:pt idx="48" formatCode="m/d/yyyy">
                  <c:v>43900</c:v>
                </c:pt>
                <c:pt idx="49" formatCode="m/d/yyyy">
                  <c:v>43901</c:v>
                </c:pt>
                <c:pt idx="50" formatCode="m/d/yyyy">
                  <c:v>43902</c:v>
                </c:pt>
                <c:pt idx="51" formatCode="m/d/yyyy">
                  <c:v>43903</c:v>
                </c:pt>
                <c:pt idx="52" formatCode="m/d/yyyy">
                  <c:v>43904</c:v>
                </c:pt>
                <c:pt idx="53" formatCode="m/d/yyyy">
                  <c:v>43905</c:v>
                </c:pt>
                <c:pt idx="54" formatCode="m/d/yyyy">
                  <c:v>43906</c:v>
                </c:pt>
                <c:pt idx="55" formatCode="m/d/yyyy">
                  <c:v>43907</c:v>
                </c:pt>
                <c:pt idx="56" formatCode="m/d/yyyy">
                  <c:v>43908</c:v>
                </c:pt>
                <c:pt idx="57" formatCode="m/d/yyyy">
                  <c:v>43909</c:v>
                </c:pt>
                <c:pt idx="58" formatCode="m/d/yyyy">
                  <c:v>43910</c:v>
                </c:pt>
                <c:pt idx="59" formatCode="m/d/yyyy">
                  <c:v>43911</c:v>
                </c:pt>
                <c:pt idx="60" formatCode="m/d/yyyy">
                  <c:v>43912</c:v>
                </c:pt>
                <c:pt idx="61" formatCode="m/d/yyyy">
                  <c:v>43913</c:v>
                </c:pt>
                <c:pt idx="62" formatCode="m/d/yyyy">
                  <c:v>43914</c:v>
                </c:pt>
                <c:pt idx="63" formatCode="m/d/yyyy">
                  <c:v>43915</c:v>
                </c:pt>
                <c:pt idx="64" formatCode="m/d/yyyy">
                  <c:v>43916</c:v>
                </c:pt>
                <c:pt idx="65" formatCode="m/d/yyyy">
                  <c:v>43917</c:v>
                </c:pt>
                <c:pt idx="66" formatCode="m/d/yyyy">
                  <c:v>43918</c:v>
                </c:pt>
                <c:pt idx="67" formatCode="m/d/yyyy">
                  <c:v>43919</c:v>
                </c:pt>
                <c:pt idx="68" formatCode="m/d/yyyy">
                  <c:v>43920</c:v>
                </c:pt>
                <c:pt idx="69" formatCode="m/d/yyyy">
                  <c:v>43921</c:v>
                </c:pt>
                <c:pt idx="70" formatCode="m/d/yyyy">
                  <c:v>43922</c:v>
                </c:pt>
                <c:pt idx="71" formatCode="m/d/yyyy">
                  <c:v>43923</c:v>
                </c:pt>
                <c:pt idx="72" formatCode="m/d/yyyy">
                  <c:v>43924</c:v>
                </c:pt>
                <c:pt idx="73" formatCode="m/d/yyyy">
                  <c:v>43925</c:v>
                </c:pt>
                <c:pt idx="74" formatCode="m/d/yyyy">
                  <c:v>43926</c:v>
                </c:pt>
                <c:pt idx="75" formatCode="m/d/yyyy">
                  <c:v>43927</c:v>
                </c:pt>
                <c:pt idx="76" formatCode="m/d/yyyy">
                  <c:v>43928</c:v>
                </c:pt>
                <c:pt idx="77" formatCode="m/d/yyyy">
                  <c:v>43929</c:v>
                </c:pt>
                <c:pt idx="78" formatCode="m/d/yyyy">
                  <c:v>43930</c:v>
                </c:pt>
                <c:pt idx="79" formatCode="m/d/yyyy">
                  <c:v>43931</c:v>
                </c:pt>
                <c:pt idx="80" formatCode="m/d/yyyy">
                  <c:v>43932</c:v>
                </c:pt>
                <c:pt idx="81" formatCode="m/d/yyyy">
                  <c:v>43933</c:v>
                </c:pt>
                <c:pt idx="82" formatCode="m/d/yyyy">
                  <c:v>43934</c:v>
                </c:pt>
                <c:pt idx="83" formatCode="m/d/yyyy">
                  <c:v>43935</c:v>
                </c:pt>
                <c:pt idx="84" formatCode="m/d/yyyy">
                  <c:v>43936</c:v>
                </c:pt>
                <c:pt idx="85" formatCode="m/d/yyyy">
                  <c:v>43937</c:v>
                </c:pt>
                <c:pt idx="86" formatCode="m/d/yyyy">
                  <c:v>43938</c:v>
                </c:pt>
                <c:pt idx="87" formatCode="m/d/yyyy">
                  <c:v>43939</c:v>
                </c:pt>
                <c:pt idx="88" formatCode="m/d/yyyy">
                  <c:v>43940</c:v>
                </c:pt>
                <c:pt idx="89" formatCode="m/d/yyyy">
                  <c:v>43941</c:v>
                </c:pt>
                <c:pt idx="90" formatCode="m/d/yyyy">
                  <c:v>43942</c:v>
                </c:pt>
                <c:pt idx="91" formatCode="m/d/yyyy">
                  <c:v>43943</c:v>
                </c:pt>
                <c:pt idx="92" formatCode="m/d/yyyy">
                  <c:v>43944</c:v>
                </c:pt>
                <c:pt idx="93" formatCode="m/d/yyyy">
                  <c:v>43945</c:v>
                </c:pt>
                <c:pt idx="94" formatCode="m/d/yyyy">
                  <c:v>43946</c:v>
                </c:pt>
                <c:pt idx="95" formatCode="m/d/yyyy">
                  <c:v>43947</c:v>
                </c:pt>
                <c:pt idx="96" formatCode="m/d/yyyy">
                  <c:v>43948</c:v>
                </c:pt>
                <c:pt idx="97" formatCode="m/d/yyyy">
                  <c:v>43949</c:v>
                </c:pt>
                <c:pt idx="98" formatCode="m/d/yyyy">
                  <c:v>43950</c:v>
                </c:pt>
                <c:pt idx="99" formatCode="m/d/yyyy">
                  <c:v>43951</c:v>
                </c:pt>
                <c:pt idx="100" formatCode="m/d/yyyy">
                  <c:v>43952</c:v>
                </c:pt>
                <c:pt idx="101" formatCode="m/d/yyyy">
                  <c:v>43953</c:v>
                </c:pt>
                <c:pt idx="102" formatCode="m/d/yyyy">
                  <c:v>43954</c:v>
                </c:pt>
                <c:pt idx="103" formatCode="m/d/yyyy">
                  <c:v>43955</c:v>
                </c:pt>
                <c:pt idx="104" formatCode="m/d/yyyy">
                  <c:v>43956</c:v>
                </c:pt>
                <c:pt idx="105" formatCode="m/d/yyyy">
                  <c:v>43957</c:v>
                </c:pt>
                <c:pt idx="106" formatCode="m/d/yyyy">
                  <c:v>43958</c:v>
                </c:pt>
                <c:pt idx="107" formatCode="m/d/yyyy">
                  <c:v>43959</c:v>
                </c:pt>
                <c:pt idx="108" formatCode="m/d/yyyy">
                  <c:v>43960</c:v>
                </c:pt>
                <c:pt idx="109" formatCode="m/d/yyyy">
                  <c:v>43961</c:v>
                </c:pt>
                <c:pt idx="110" formatCode="m/d/yyyy">
                  <c:v>43962</c:v>
                </c:pt>
                <c:pt idx="111" formatCode="m/d/yyyy">
                  <c:v>43963</c:v>
                </c:pt>
                <c:pt idx="112" formatCode="m/d/yyyy">
                  <c:v>43964</c:v>
                </c:pt>
                <c:pt idx="113" formatCode="m/d/yyyy">
                  <c:v>43965</c:v>
                </c:pt>
                <c:pt idx="114" formatCode="m/d/yyyy">
                  <c:v>43966</c:v>
                </c:pt>
                <c:pt idx="115" formatCode="m/d/yyyy">
                  <c:v>43967</c:v>
                </c:pt>
                <c:pt idx="116" formatCode="m/d/yyyy">
                  <c:v>43968</c:v>
                </c:pt>
                <c:pt idx="117" formatCode="m/d/yyyy">
                  <c:v>43969</c:v>
                </c:pt>
                <c:pt idx="118" formatCode="m/d/yyyy">
                  <c:v>43970</c:v>
                </c:pt>
                <c:pt idx="119" formatCode="m/d/yyyy">
                  <c:v>43971</c:v>
                </c:pt>
                <c:pt idx="120" formatCode="m/d/yyyy">
                  <c:v>43972</c:v>
                </c:pt>
                <c:pt idx="121" formatCode="m/d/yyyy">
                  <c:v>43973</c:v>
                </c:pt>
                <c:pt idx="122" formatCode="m/d/yyyy">
                  <c:v>43974</c:v>
                </c:pt>
                <c:pt idx="123" formatCode="m/d/yyyy">
                  <c:v>43975</c:v>
                </c:pt>
                <c:pt idx="124" formatCode="m/d/yyyy">
                  <c:v>43976</c:v>
                </c:pt>
                <c:pt idx="125" formatCode="m/d/yyyy">
                  <c:v>43977</c:v>
                </c:pt>
                <c:pt idx="126" formatCode="m/d/yyyy">
                  <c:v>43978</c:v>
                </c:pt>
                <c:pt idx="127" formatCode="m/d/yyyy">
                  <c:v>43979</c:v>
                </c:pt>
                <c:pt idx="128" formatCode="m/d/yyyy">
                  <c:v>43980</c:v>
                </c:pt>
                <c:pt idx="129" formatCode="m/d/yyyy">
                  <c:v>43981</c:v>
                </c:pt>
                <c:pt idx="130" formatCode="m/d/yyyy">
                  <c:v>43982</c:v>
                </c:pt>
                <c:pt idx="131" formatCode="m/d/yyyy">
                  <c:v>43983</c:v>
                </c:pt>
                <c:pt idx="132" formatCode="m/d/yyyy">
                  <c:v>43984</c:v>
                </c:pt>
                <c:pt idx="133" formatCode="m/d/yyyy">
                  <c:v>43985</c:v>
                </c:pt>
                <c:pt idx="134" formatCode="m/d/yyyy">
                  <c:v>43986</c:v>
                </c:pt>
                <c:pt idx="135" formatCode="m/d/yyyy">
                  <c:v>43987</c:v>
                </c:pt>
                <c:pt idx="136" formatCode="m/d/yyyy">
                  <c:v>43988</c:v>
                </c:pt>
                <c:pt idx="137" formatCode="m/d/yyyy">
                  <c:v>43989</c:v>
                </c:pt>
                <c:pt idx="138" formatCode="m/d/yyyy">
                  <c:v>43990</c:v>
                </c:pt>
                <c:pt idx="139" formatCode="m/d/yyyy">
                  <c:v>43991</c:v>
                </c:pt>
                <c:pt idx="140" formatCode="m/d/yyyy">
                  <c:v>43992</c:v>
                </c:pt>
                <c:pt idx="141" formatCode="m/d/yyyy">
                  <c:v>43993</c:v>
                </c:pt>
                <c:pt idx="142" formatCode="m/d/yyyy">
                  <c:v>43994</c:v>
                </c:pt>
                <c:pt idx="143" formatCode="m/d/yyyy">
                  <c:v>43995</c:v>
                </c:pt>
                <c:pt idx="144" formatCode="m/d/yyyy">
                  <c:v>43996</c:v>
                </c:pt>
                <c:pt idx="145" formatCode="m/d/yyyy">
                  <c:v>43997</c:v>
                </c:pt>
                <c:pt idx="146" formatCode="m/d/yyyy">
                  <c:v>43998</c:v>
                </c:pt>
                <c:pt idx="147" formatCode="m/d/yyyy">
                  <c:v>43999</c:v>
                </c:pt>
                <c:pt idx="148" formatCode="m/d/yyyy">
                  <c:v>44000</c:v>
                </c:pt>
                <c:pt idx="149" formatCode="m/d/yyyy">
                  <c:v>44001</c:v>
                </c:pt>
                <c:pt idx="150" formatCode="m/d/yyyy">
                  <c:v>44002</c:v>
                </c:pt>
                <c:pt idx="151" formatCode="m/d/yyyy">
                  <c:v>44003</c:v>
                </c:pt>
                <c:pt idx="152" formatCode="m/d/yyyy">
                  <c:v>44004</c:v>
                </c:pt>
                <c:pt idx="153" formatCode="m/d/yyyy">
                  <c:v>44005</c:v>
                </c:pt>
                <c:pt idx="154" formatCode="m/d/yyyy">
                  <c:v>44006</c:v>
                </c:pt>
                <c:pt idx="155" formatCode="m/d/yyyy">
                  <c:v>44007</c:v>
                </c:pt>
                <c:pt idx="156" formatCode="m/d/yyyy">
                  <c:v>44008</c:v>
                </c:pt>
                <c:pt idx="157" formatCode="m/d/yyyy">
                  <c:v>44009</c:v>
                </c:pt>
                <c:pt idx="158" formatCode="m/d/yyyy">
                  <c:v>44010</c:v>
                </c:pt>
                <c:pt idx="159" formatCode="m/d/yyyy">
                  <c:v>44011</c:v>
                </c:pt>
                <c:pt idx="160" formatCode="m/d/yyyy">
                  <c:v>44012</c:v>
                </c:pt>
                <c:pt idx="161" formatCode="m/d/yyyy">
                  <c:v>44013</c:v>
                </c:pt>
                <c:pt idx="162" formatCode="m/d/yyyy">
                  <c:v>44014</c:v>
                </c:pt>
                <c:pt idx="163" formatCode="m/d/yyyy">
                  <c:v>44015</c:v>
                </c:pt>
                <c:pt idx="164" formatCode="m/d/yyyy">
                  <c:v>44016</c:v>
                </c:pt>
                <c:pt idx="165" formatCode="m/d/yyyy">
                  <c:v>44017</c:v>
                </c:pt>
                <c:pt idx="166" formatCode="m/d/yyyy">
                  <c:v>44018</c:v>
                </c:pt>
                <c:pt idx="167" formatCode="m/d/yyyy">
                  <c:v>44019</c:v>
                </c:pt>
                <c:pt idx="168" formatCode="m/d/yyyy">
                  <c:v>44020</c:v>
                </c:pt>
                <c:pt idx="169" formatCode="m/d/yyyy">
                  <c:v>44021</c:v>
                </c:pt>
                <c:pt idx="170" formatCode="m/d/yyyy">
                  <c:v>44022</c:v>
                </c:pt>
                <c:pt idx="171" formatCode="m/d/yyyy">
                  <c:v>44023</c:v>
                </c:pt>
                <c:pt idx="172" formatCode="m/d/yyyy">
                  <c:v>44024</c:v>
                </c:pt>
                <c:pt idx="173" formatCode="m/d/yyyy">
                  <c:v>44025</c:v>
                </c:pt>
                <c:pt idx="174" formatCode="m/d/yyyy">
                  <c:v>44026</c:v>
                </c:pt>
                <c:pt idx="175" formatCode="m/d/yyyy">
                  <c:v>44027</c:v>
                </c:pt>
                <c:pt idx="176" formatCode="m/d/yyyy">
                  <c:v>44028</c:v>
                </c:pt>
                <c:pt idx="177" formatCode="m/d/yyyy">
                  <c:v>44029</c:v>
                </c:pt>
                <c:pt idx="178" formatCode="m/d/yyyy">
                  <c:v>44030</c:v>
                </c:pt>
                <c:pt idx="179" formatCode="m/d/yyyy">
                  <c:v>44031</c:v>
                </c:pt>
                <c:pt idx="180" formatCode="m/d/yyyy">
                  <c:v>44032</c:v>
                </c:pt>
                <c:pt idx="181" formatCode="m/d/yyyy">
                  <c:v>44033</c:v>
                </c:pt>
                <c:pt idx="182" formatCode="m/d/yyyy">
                  <c:v>44034</c:v>
                </c:pt>
                <c:pt idx="183" formatCode="m/d/yyyy">
                  <c:v>44035</c:v>
                </c:pt>
                <c:pt idx="184" formatCode="m/d/yyyy">
                  <c:v>44036</c:v>
                </c:pt>
                <c:pt idx="185" formatCode="m/d/yyyy">
                  <c:v>44037</c:v>
                </c:pt>
                <c:pt idx="186" formatCode="m/d/yyyy">
                  <c:v>44038</c:v>
                </c:pt>
                <c:pt idx="187" formatCode="m/d/yyyy">
                  <c:v>44039</c:v>
                </c:pt>
                <c:pt idx="188" formatCode="m/d/yyyy">
                  <c:v>44040</c:v>
                </c:pt>
                <c:pt idx="189" formatCode="m/d/yyyy">
                  <c:v>44041</c:v>
                </c:pt>
                <c:pt idx="190" formatCode="m/d/yyyy">
                  <c:v>44042</c:v>
                </c:pt>
                <c:pt idx="191" formatCode="m/d/yyyy">
                  <c:v>44043</c:v>
                </c:pt>
                <c:pt idx="192" formatCode="m/d/yyyy">
                  <c:v>44044</c:v>
                </c:pt>
                <c:pt idx="193" formatCode="m/d/yyyy">
                  <c:v>44045</c:v>
                </c:pt>
                <c:pt idx="194" formatCode="m/d/yyyy">
                  <c:v>44046</c:v>
                </c:pt>
                <c:pt idx="195" formatCode="m/d/yyyy">
                  <c:v>44047</c:v>
                </c:pt>
                <c:pt idx="196" formatCode="m/d/yyyy">
                  <c:v>44048</c:v>
                </c:pt>
                <c:pt idx="197" formatCode="m/d/yyyy">
                  <c:v>44049</c:v>
                </c:pt>
                <c:pt idx="198" formatCode="m/d/yyyy">
                  <c:v>44050</c:v>
                </c:pt>
                <c:pt idx="199" formatCode="m/d/yyyy">
                  <c:v>44051</c:v>
                </c:pt>
                <c:pt idx="200" formatCode="m/d/yyyy">
                  <c:v>44052</c:v>
                </c:pt>
                <c:pt idx="201" formatCode="m/d/yyyy">
                  <c:v>44053</c:v>
                </c:pt>
                <c:pt idx="202" formatCode="m/d/yyyy">
                  <c:v>44054</c:v>
                </c:pt>
                <c:pt idx="203" formatCode="m/d/yyyy">
                  <c:v>44055</c:v>
                </c:pt>
                <c:pt idx="204" formatCode="m/d/yyyy">
                  <c:v>44056</c:v>
                </c:pt>
                <c:pt idx="205" formatCode="m/d/yyyy">
                  <c:v>44057</c:v>
                </c:pt>
                <c:pt idx="206" formatCode="m/d/yyyy">
                  <c:v>44058</c:v>
                </c:pt>
                <c:pt idx="207" formatCode="m/d/yyyy">
                  <c:v>44059</c:v>
                </c:pt>
                <c:pt idx="208" formatCode="m/d/yyyy">
                  <c:v>44060</c:v>
                </c:pt>
                <c:pt idx="209" formatCode="m/d/yyyy">
                  <c:v>44061</c:v>
                </c:pt>
                <c:pt idx="210" formatCode="m/d/yyyy">
                  <c:v>44062</c:v>
                </c:pt>
                <c:pt idx="211" formatCode="m/d/yyyy">
                  <c:v>44063</c:v>
                </c:pt>
                <c:pt idx="212" formatCode="m/d/yyyy">
                  <c:v>44064</c:v>
                </c:pt>
                <c:pt idx="213" formatCode="m/d/yyyy">
                  <c:v>44065</c:v>
                </c:pt>
                <c:pt idx="214" formatCode="m/d/yyyy">
                  <c:v>44066</c:v>
                </c:pt>
                <c:pt idx="215" formatCode="m/d/yyyy">
                  <c:v>44067</c:v>
                </c:pt>
                <c:pt idx="216" formatCode="m/d/yyyy">
                  <c:v>44068</c:v>
                </c:pt>
                <c:pt idx="217" formatCode="m/d/yyyy">
                  <c:v>44069</c:v>
                </c:pt>
                <c:pt idx="218" formatCode="m/d/yyyy">
                  <c:v>44070</c:v>
                </c:pt>
                <c:pt idx="219" formatCode="m/d/yyyy">
                  <c:v>44071</c:v>
                </c:pt>
                <c:pt idx="220" formatCode="m/d/yyyy">
                  <c:v>44072</c:v>
                </c:pt>
                <c:pt idx="221" formatCode="m/d/yyyy">
                  <c:v>44073</c:v>
                </c:pt>
                <c:pt idx="222" formatCode="m/d/yyyy">
                  <c:v>44074</c:v>
                </c:pt>
                <c:pt idx="223" formatCode="m/d/yyyy">
                  <c:v>44075</c:v>
                </c:pt>
                <c:pt idx="224" formatCode="m/d/yyyy">
                  <c:v>44076</c:v>
                </c:pt>
                <c:pt idx="225" formatCode="m/d/yyyy">
                  <c:v>44077</c:v>
                </c:pt>
                <c:pt idx="226" formatCode="m/d/yyyy">
                  <c:v>44078</c:v>
                </c:pt>
                <c:pt idx="227" formatCode="m/d/yyyy">
                  <c:v>44079</c:v>
                </c:pt>
                <c:pt idx="228" formatCode="m/d/yyyy">
                  <c:v>44080</c:v>
                </c:pt>
                <c:pt idx="229" formatCode="m/d/yyyy">
                  <c:v>44081</c:v>
                </c:pt>
                <c:pt idx="230" formatCode="m/d/yyyy">
                  <c:v>44082</c:v>
                </c:pt>
                <c:pt idx="231" formatCode="m/d/yyyy">
                  <c:v>44083</c:v>
                </c:pt>
                <c:pt idx="232" formatCode="m/d/yyyy">
                  <c:v>44084</c:v>
                </c:pt>
                <c:pt idx="233" formatCode="m/d/yyyy">
                  <c:v>44085</c:v>
                </c:pt>
                <c:pt idx="234" formatCode="m/d/yyyy">
                  <c:v>44086</c:v>
                </c:pt>
                <c:pt idx="235" formatCode="m/d/yyyy">
                  <c:v>44087</c:v>
                </c:pt>
                <c:pt idx="236" formatCode="m/d/yyyy">
                  <c:v>44088</c:v>
                </c:pt>
                <c:pt idx="237" formatCode="m/d/yyyy">
                  <c:v>44089</c:v>
                </c:pt>
                <c:pt idx="238" formatCode="m/d/yyyy">
                  <c:v>44090</c:v>
                </c:pt>
                <c:pt idx="239" formatCode="m/d/yyyy">
                  <c:v>44091</c:v>
                </c:pt>
                <c:pt idx="240" formatCode="m/d/yyyy">
                  <c:v>44092</c:v>
                </c:pt>
                <c:pt idx="241" formatCode="m/d/yyyy">
                  <c:v>44093</c:v>
                </c:pt>
                <c:pt idx="242" formatCode="m/d/yyyy">
                  <c:v>44094</c:v>
                </c:pt>
                <c:pt idx="243" formatCode="m/d/yyyy">
                  <c:v>44095</c:v>
                </c:pt>
                <c:pt idx="244" formatCode="m/d/yyyy">
                  <c:v>44096</c:v>
                </c:pt>
                <c:pt idx="245" formatCode="m/d/yyyy">
                  <c:v>44097</c:v>
                </c:pt>
                <c:pt idx="246" formatCode="m/d/yyyy">
                  <c:v>44098</c:v>
                </c:pt>
                <c:pt idx="247" formatCode="m/d/yyyy">
                  <c:v>44099</c:v>
                </c:pt>
                <c:pt idx="248" formatCode="m/d/yyyy">
                  <c:v>44100</c:v>
                </c:pt>
                <c:pt idx="249" formatCode="m/d/yyyy">
                  <c:v>44101</c:v>
                </c:pt>
                <c:pt idx="250" formatCode="m/d/yyyy">
                  <c:v>44102</c:v>
                </c:pt>
                <c:pt idx="251" formatCode="m/d/yyyy">
                  <c:v>44103</c:v>
                </c:pt>
                <c:pt idx="252" formatCode="m/d/yyyy">
                  <c:v>44104</c:v>
                </c:pt>
                <c:pt idx="253" formatCode="m/d/yyyy">
                  <c:v>44105</c:v>
                </c:pt>
                <c:pt idx="254" formatCode="m/d/yyyy">
                  <c:v>44106</c:v>
                </c:pt>
                <c:pt idx="255" formatCode="m/d/yyyy">
                  <c:v>44107</c:v>
                </c:pt>
                <c:pt idx="256" formatCode="m/d/yyyy">
                  <c:v>44108</c:v>
                </c:pt>
                <c:pt idx="257" formatCode="m/d/yyyy">
                  <c:v>44109</c:v>
                </c:pt>
                <c:pt idx="258" formatCode="m/d/yyyy">
                  <c:v>44110</c:v>
                </c:pt>
                <c:pt idx="259" formatCode="m/d/yyyy">
                  <c:v>44111</c:v>
                </c:pt>
                <c:pt idx="260" formatCode="m/d/yyyy">
                  <c:v>44112</c:v>
                </c:pt>
                <c:pt idx="261" formatCode="m/d/yyyy">
                  <c:v>44113</c:v>
                </c:pt>
                <c:pt idx="262" formatCode="m/d/yyyy">
                  <c:v>44114</c:v>
                </c:pt>
                <c:pt idx="263" formatCode="m/d/yyyy">
                  <c:v>44115</c:v>
                </c:pt>
                <c:pt idx="264" formatCode="m/d/yyyy">
                  <c:v>44116</c:v>
                </c:pt>
                <c:pt idx="265" formatCode="m/d/yyyy">
                  <c:v>44117</c:v>
                </c:pt>
                <c:pt idx="266" formatCode="m/d/yyyy">
                  <c:v>44118</c:v>
                </c:pt>
                <c:pt idx="267" formatCode="m/d/yyyy">
                  <c:v>44119</c:v>
                </c:pt>
                <c:pt idx="268" formatCode="m/d/yyyy">
                  <c:v>44120</c:v>
                </c:pt>
                <c:pt idx="269" formatCode="m/d/yyyy">
                  <c:v>44121</c:v>
                </c:pt>
                <c:pt idx="270" formatCode="m/d/yyyy">
                  <c:v>44122</c:v>
                </c:pt>
                <c:pt idx="271" formatCode="m/d/yyyy">
                  <c:v>44123</c:v>
                </c:pt>
                <c:pt idx="272" formatCode="m/d/yyyy">
                  <c:v>44124</c:v>
                </c:pt>
                <c:pt idx="273" formatCode="m/d/yyyy">
                  <c:v>44125</c:v>
                </c:pt>
                <c:pt idx="274" formatCode="m/d/yyyy">
                  <c:v>44126</c:v>
                </c:pt>
                <c:pt idx="275" formatCode="m/d/yyyy">
                  <c:v>44127</c:v>
                </c:pt>
                <c:pt idx="276" formatCode="m/d/yyyy">
                  <c:v>44128</c:v>
                </c:pt>
                <c:pt idx="277" formatCode="m/d/yyyy">
                  <c:v>44129</c:v>
                </c:pt>
                <c:pt idx="278" formatCode="m/d/yyyy">
                  <c:v>44130</c:v>
                </c:pt>
                <c:pt idx="279" formatCode="m/d/yyyy">
                  <c:v>44131</c:v>
                </c:pt>
                <c:pt idx="280" formatCode="m/d/yyyy">
                  <c:v>44132</c:v>
                </c:pt>
                <c:pt idx="281" formatCode="m/d/yyyy">
                  <c:v>44133</c:v>
                </c:pt>
                <c:pt idx="282" formatCode="m/d/yyyy">
                  <c:v>44134</c:v>
                </c:pt>
                <c:pt idx="283" formatCode="m/d/yyyy">
                  <c:v>44135</c:v>
                </c:pt>
                <c:pt idx="284" formatCode="m/d/yyyy">
                  <c:v>44136</c:v>
                </c:pt>
                <c:pt idx="285" formatCode="m/d/yyyy">
                  <c:v>44137</c:v>
                </c:pt>
                <c:pt idx="286" formatCode="m/d/yyyy">
                  <c:v>44138</c:v>
                </c:pt>
                <c:pt idx="287" formatCode="m/d/yyyy">
                  <c:v>44139</c:v>
                </c:pt>
                <c:pt idx="288" formatCode="m/d/yyyy">
                  <c:v>44140</c:v>
                </c:pt>
                <c:pt idx="289" formatCode="m/d/yyyy">
                  <c:v>44141</c:v>
                </c:pt>
                <c:pt idx="290" formatCode="m/d/yyyy">
                  <c:v>44142</c:v>
                </c:pt>
                <c:pt idx="291" formatCode="m/d/yyyy">
                  <c:v>44143</c:v>
                </c:pt>
                <c:pt idx="292" formatCode="m/d/yyyy">
                  <c:v>44144</c:v>
                </c:pt>
                <c:pt idx="293" formatCode="m/d/yyyy">
                  <c:v>44145</c:v>
                </c:pt>
                <c:pt idx="294" formatCode="m/d/yyyy">
                  <c:v>44146</c:v>
                </c:pt>
                <c:pt idx="295" formatCode="m/d/yyyy">
                  <c:v>44147</c:v>
                </c:pt>
                <c:pt idx="296" formatCode="m/d/yyyy">
                  <c:v>44148</c:v>
                </c:pt>
                <c:pt idx="297" formatCode="m/d/yyyy">
                  <c:v>44149</c:v>
                </c:pt>
                <c:pt idx="298" formatCode="m/d/yyyy">
                  <c:v>44150</c:v>
                </c:pt>
                <c:pt idx="299" formatCode="m/d/yyyy">
                  <c:v>44151</c:v>
                </c:pt>
                <c:pt idx="300" formatCode="m/d/yyyy">
                  <c:v>44152</c:v>
                </c:pt>
                <c:pt idx="301" formatCode="m/d/yyyy">
                  <c:v>44153</c:v>
                </c:pt>
                <c:pt idx="302" formatCode="m/d/yyyy">
                  <c:v>44154</c:v>
                </c:pt>
                <c:pt idx="303" formatCode="m/d/yyyy">
                  <c:v>44155</c:v>
                </c:pt>
                <c:pt idx="304" formatCode="m/d/yyyy">
                  <c:v>44156</c:v>
                </c:pt>
                <c:pt idx="305" formatCode="m/d/yyyy">
                  <c:v>44157</c:v>
                </c:pt>
                <c:pt idx="306" formatCode="m/d/yyyy">
                  <c:v>44158</c:v>
                </c:pt>
                <c:pt idx="307" formatCode="m/d/yyyy">
                  <c:v>44159</c:v>
                </c:pt>
                <c:pt idx="308" formatCode="m/d/yyyy">
                  <c:v>44160</c:v>
                </c:pt>
                <c:pt idx="309" formatCode="m/d/yyyy">
                  <c:v>44161</c:v>
                </c:pt>
                <c:pt idx="310" formatCode="m/d/yyyy">
                  <c:v>44162</c:v>
                </c:pt>
                <c:pt idx="311" formatCode="m/d/yyyy">
                  <c:v>44163</c:v>
                </c:pt>
                <c:pt idx="312" formatCode="m/d/yyyy">
                  <c:v>44164</c:v>
                </c:pt>
                <c:pt idx="313" formatCode="m/d/yyyy">
                  <c:v>44165</c:v>
                </c:pt>
                <c:pt idx="314" formatCode="m/d/yyyy">
                  <c:v>44166</c:v>
                </c:pt>
                <c:pt idx="315" formatCode="m/d/yyyy">
                  <c:v>44167</c:v>
                </c:pt>
                <c:pt idx="316" formatCode="m/d/yyyy">
                  <c:v>44168</c:v>
                </c:pt>
                <c:pt idx="317" formatCode="m/d/yyyy">
                  <c:v>44169</c:v>
                </c:pt>
                <c:pt idx="318" formatCode="m/d/yyyy">
                  <c:v>44170</c:v>
                </c:pt>
                <c:pt idx="319" formatCode="m/d/yyyy">
                  <c:v>44171</c:v>
                </c:pt>
                <c:pt idx="320" formatCode="m/d/yyyy">
                  <c:v>44172</c:v>
                </c:pt>
                <c:pt idx="321" formatCode="m/d/yyyy">
                  <c:v>44173</c:v>
                </c:pt>
                <c:pt idx="322" formatCode="m/d/yyyy">
                  <c:v>44174</c:v>
                </c:pt>
                <c:pt idx="323" formatCode="m/d/yyyy">
                  <c:v>44175</c:v>
                </c:pt>
                <c:pt idx="324" formatCode="m/d/yyyy">
                  <c:v>44176</c:v>
                </c:pt>
                <c:pt idx="325" formatCode="m/d/yyyy">
                  <c:v>44177</c:v>
                </c:pt>
                <c:pt idx="326" formatCode="m/d/yyyy">
                  <c:v>44178</c:v>
                </c:pt>
                <c:pt idx="327" formatCode="m/d/yyyy">
                  <c:v>44179</c:v>
                </c:pt>
                <c:pt idx="328" formatCode="m/d/yyyy">
                  <c:v>44180</c:v>
                </c:pt>
                <c:pt idx="329" formatCode="m/d/yyyy">
                  <c:v>44181</c:v>
                </c:pt>
                <c:pt idx="330" formatCode="m/d/yyyy">
                  <c:v>44182</c:v>
                </c:pt>
                <c:pt idx="331" formatCode="m/d/yyyy">
                  <c:v>44183</c:v>
                </c:pt>
                <c:pt idx="332" formatCode="m/d/yyyy">
                  <c:v>44184</c:v>
                </c:pt>
                <c:pt idx="333" formatCode="m/d/yyyy">
                  <c:v>44185</c:v>
                </c:pt>
                <c:pt idx="334" formatCode="m/d/yyyy">
                  <c:v>44186</c:v>
                </c:pt>
                <c:pt idx="335" formatCode="m/d/yyyy">
                  <c:v>44187</c:v>
                </c:pt>
                <c:pt idx="336" formatCode="m/d/yyyy">
                  <c:v>44188</c:v>
                </c:pt>
                <c:pt idx="337" formatCode="m/d/yyyy">
                  <c:v>44189</c:v>
                </c:pt>
                <c:pt idx="338" formatCode="m/d/yyyy">
                  <c:v>44190</c:v>
                </c:pt>
                <c:pt idx="339" formatCode="m/d/yyyy">
                  <c:v>44191</c:v>
                </c:pt>
                <c:pt idx="340" formatCode="m/d/yyyy">
                  <c:v>44192</c:v>
                </c:pt>
                <c:pt idx="341" formatCode="m/d/yyyy">
                  <c:v>44193</c:v>
                </c:pt>
                <c:pt idx="342" formatCode="m/d/yyyy">
                  <c:v>44194</c:v>
                </c:pt>
                <c:pt idx="343" formatCode="m/d/yyyy">
                  <c:v>44195</c:v>
                </c:pt>
                <c:pt idx="344" formatCode="m/d/yyyy">
                  <c:v>44196</c:v>
                </c:pt>
                <c:pt idx="345" formatCode="m/d/yyyy">
                  <c:v>44197</c:v>
                </c:pt>
                <c:pt idx="346" formatCode="m/d/yyyy">
                  <c:v>44198</c:v>
                </c:pt>
                <c:pt idx="347" formatCode="m/d/yyyy">
                  <c:v>44199</c:v>
                </c:pt>
                <c:pt idx="348" formatCode="m/d/yyyy">
                  <c:v>44200</c:v>
                </c:pt>
                <c:pt idx="349" formatCode="m/d/yyyy">
                  <c:v>44201</c:v>
                </c:pt>
                <c:pt idx="350" formatCode="m/d/yyyy">
                  <c:v>44202</c:v>
                </c:pt>
                <c:pt idx="351" formatCode="m/d/yyyy">
                  <c:v>44203</c:v>
                </c:pt>
                <c:pt idx="352" formatCode="m/d/yyyy">
                  <c:v>44204</c:v>
                </c:pt>
                <c:pt idx="353" formatCode="m/d/yyyy">
                  <c:v>44205</c:v>
                </c:pt>
                <c:pt idx="354" formatCode="m/d/yyyy">
                  <c:v>44206</c:v>
                </c:pt>
                <c:pt idx="355" formatCode="m/d/yyyy">
                  <c:v>44207</c:v>
                </c:pt>
                <c:pt idx="356" formatCode="m/d/yyyy">
                  <c:v>44208</c:v>
                </c:pt>
                <c:pt idx="357" formatCode="m/d/yyyy">
                  <c:v>44209</c:v>
                </c:pt>
                <c:pt idx="358" formatCode="m/d/yyyy">
                  <c:v>44210</c:v>
                </c:pt>
                <c:pt idx="359" formatCode="m/d/yyyy">
                  <c:v>44211</c:v>
                </c:pt>
                <c:pt idx="360" formatCode="m/d/yyyy">
                  <c:v>44212</c:v>
                </c:pt>
                <c:pt idx="361" formatCode="m/d/yyyy">
                  <c:v>44213</c:v>
                </c:pt>
                <c:pt idx="362" formatCode="m/d/yyyy">
                  <c:v>44214</c:v>
                </c:pt>
                <c:pt idx="363" formatCode="m/d/yyyy">
                  <c:v>44215</c:v>
                </c:pt>
                <c:pt idx="364" formatCode="m/d/yyyy">
                  <c:v>44216</c:v>
                </c:pt>
                <c:pt idx="365" formatCode="m/d/yyyy">
                  <c:v>44217</c:v>
                </c:pt>
                <c:pt idx="366" formatCode="m/d/yyyy">
                  <c:v>44218</c:v>
                </c:pt>
                <c:pt idx="367" formatCode="m/d/yyyy">
                  <c:v>44219</c:v>
                </c:pt>
                <c:pt idx="368" formatCode="m/d/yyyy">
                  <c:v>44220</c:v>
                </c:pt>
                <c:pt idx="369" formatCode="m/d/yyyy">
                  <c:v>44221</c:v>
                </c:pt>
                <c:pt idx="370" formatCode="m/d/yyyy">
                  <c:v>44222</c:v>
                </c:pt>
                <c:pt idx="371" formatCode="m/d/yyyy">
                  <c:v>44223</c:v>
                </c:pt>
                <c:pt idx="372" formatCode="m/d/yyyy">
                  <c:v>44224</c:v>
                </c:pt>
                <c:pt idx="373" formatCode="m/d/yyyy">
                  <c:v>44225</c:v>
                </c:pt>
                <c:pt idx="374" formatCode="m/d/yyyy">
                  <c:v>44226</c:v>
                </c:pt>
                <c:pt idx="375" formatCode="m/d/yyyy">
                  <c:v>44227</c:v>
                </c:pt>
                <c:pt idx="376" formatCode="m/d/yyyy">
                  <c:v>44228</c:v>
                </c:pt>
                <c:pt idx="377" formatCode="m/d/yyyy">
                  <c:v>44229</c:v>
                </c:pt>
                <c:pt idx="378" formatCode="m/d/yyyy">
                  <c:v>44230</c:v>
                </c:pt>
                <c:pt idx="379" formatCode="m/d/yyyy">
                  <c:v>44231</c:v>
                </c:pt>
                <c:pt idx="380" formatCode="m/d/yyyy">
                  <c:v>44232</c:v>
                </c:pt>
                <c:pt idx="381" formatCode="m/d/yyyy">
                  <c:v>44233</c:v>
                </c:pt>
                <c:pt idx="382" formatCode="m/d/yyyy">
                  <c:v>44234</c:v>
                </c:pt>
                <c:pt idx="383" formatCode="m/d/yyyy">
                  <c:v>44235</c:v>
                </c:pt>
                <c:pt idx="384" formatCode="m/d/yyyy">
                  <c:v>44236</c:v>
                </c:pt>
                <c:pt idx="385" formatCode="m/d/yyyy">
                  <c:v>44237</c:v>
                </c:pt>
                <c:pt idx="386" formatCode="m/d/yyyy">
                  <c:v>44238</c:v>
                </c:pt>
                <c:pt idx="387" formatCode="m/d/yyyy">
                  <c:v>44239</c:v>
                </c:pt>
                <c:pt idx="388" formatCode="m/d/yyyy">
                  <c:v>44240</c:v>
                </c:pt>
                <c:pt idx="389" formatCode="m/d/yyyy">
                  <c:v>44241</c:v>
                </c:pt>
                <c:pt idx="390" formatCode="m/d/yyyy">
                  <c:v>44242</c:v>
                </c:pt>
                <c:pt idx="391" formatCode="m/d/yyyy">
                  <c:v>44243</c:v>
                </c:pt>
                <c:pt idx="392" formatCode="m/d/yyyy">
                  <c:v>44244</c:v>
                </c:pt>
                <c:pt idx="393" formatCode="m/d/yyyy">
                  <c:v>44245</c:v>
                </c:pt>
                <c:pt idx="394" formatCode="m/d/yyyy">
                  <c:v>44246</c:v>
                </c:pt>
                <c:pt idx="395" formatCode="m/d/yyyy">
                  <c:v>44247</c:v>
                </c:pt>
                <c:pt idx="396" formatCode="m/d/yyyy">
                  <c:v>44248</c:v>
                </c:pt>
                <c:pt idx="397" formatCode="m/d/yyyy">
                  <c:v>44249</c:v>
                </c:pt>
                <c:pt idx="398" formatCode="m/d/yyyy">
                  <c:v>44250</c:v>
                </c:pt>
                <c:pt idx="399" formatCode="m/d/yyyy">
                  <c:v>44251</c:v>
                </c:pt>
                <c:pt idx="400" formatCode="m/d/yyyy">
                  <c:v>44252</c:v>
                </c:pt>
                <c:pt idx="401" formatCode="m/d/yyyy">
                  <c:v>44253</c:v>
                </c:pt>
                <c:pt idx="402" formatCode="m/d/yyyy">
                  <c:v>44254</c:v>
                </c:pt>
                <c:pt idx="403" formatCode="m/d/yyyy">
                  <c:v>44255</c:v>
                </c:pt>
              </c:numCache>
            </c:numRef>
          </c:cat>
          <c:val>
            <c:numRef>
              <c:f>Cases!$C$2:$C$405</c:f>
              <c:numCache>
                <c:formatCode>General</c:formatCode>
                <c:ptCount val="404"/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0.42857142857142855</c:v>
                </c:pt>
                <c:pt idx="72">
                  <c:v>0.42857142857142855</c:v>
                </c:pt>
                <c:pt idx="73">
                  <c:v>0.5714285714285714</c:v>
                </c:pt>
                <c:pt idx="74">
                  <c:v>0.5714285714285714</c:v>
                </c:pt>
                <c:pt idx="75">
                  <c:v>0.7142857142857143</c:v>
                </c:pt>
                <c:pt idx="76">
                  <c:v>1.1428571428571428</c:v>
                </c:pt>
                <c:pt idx="77">
                  <c:v>1.1428571428571428</c:v>
                </c:pt>
                <c:pt idx="78">
                  <c:v>0.7142857142857143</c:v>
                </c:pt>
                <c:pt idx="79">
                  <c:v>0.8571428571428571</c:v>
                </c:pt>
                <c:pt idx="80">
                  <c:v>1.1428571428571428</c:v>
                </c:pt>
                <c:pt idx="81">
                  <c:v>1.2857142857142858</c:v>
                </c:pt>
                <c:pt idx="82">
                  <c:v>1.5714285714285714</c:v>
                </c:pt>
                <c:pt idx="83">
                  <c:v>1.1428571428571428</c:v>
                </c:pt>
                <c:pt idx="84">
                  <c:v>1.1428571428571428</c:v>
                </c:pt>
                <c:pt idx="85">
                  <c:v>1.1428571428571428</c:v>
                </c:pt>
                <c:pt idx="86">
                  <c:v>1.1428571428571428</c:v>
                </c:pt>
                <c:pt idx="87">
                  <c:v>0.7142857142857143</c:v>
                </c:pt>
                <c:pt idx="88">
                  <c:v>0.5714285714285714</c:v>
                </c:pt>
                <c:pt idx="89">
                  <c:v>0.14285714285714285</c:v>
                </c:pt>
                <c:pt idx="90">
                  <c:v>0.2857142857142857</c:v>
                </c:pt>
                <c:pt idx="91">
                  <c:v>1</c:v>
                </c:pt>
                <c:pt idx="92">
                  <c:v>2.4285714285714284</c:v>
                </c:pt>
                <c:pt idx="93">
                  <c:v>2.2857142857142856</c:v>
                </c:pt>
                <c:pt idx="94">
                  <c:v>2.2857142857142856</c:v>
                </c:pt>
                <c:pt idx="95">
                  <c:v>2.4285714285714284</c:v>
                </c:pt>
                <c:pt idx="96">
                  <c:v>2.7142857142857144</c:v>
                </c:pt>
                <c:pt idx="97">
                  <c:v>2.5714285714285716</c:v>
                </c:pt>
                <c:pt idx="98">
                  <c:v>1.8571428571428572</c:v>
                </c:pt>
                <c:pt idx="99">
                  <c:v>0.5714285714285714</c:v>
                </c:pt>
                <c:pt idx="100">
                  <c:v>0.5714285714285714</c:v>
                </c:pt>
                <c:pt idx="101">
                  <c:v>0.7142857142857143</c:v>
                </c:pt>
                <c:pt idx="102">
                  <c:v>0.7142857142857143</c:v>
                </c:pt>
                <c:pt idx="103">
                  <c:v>0.7142857142857143</c:v>
                </c:pt>
                <c:pt idx="104">
                  <c:v>0.7142857142857143</c:v>
                </c:pt>
                <c:pt idx="105">
                  <c:v>1</c:v>
                </c:pt>
                <c:pt idx="106">
                  <c:v>0.8571428571428571</c:v>
                </c:pt>
                <c:pt idx="107">
                  <c:v>0.8571428571428571</c:v>
                </c:pt>
                <c:pt idx="108">
                  <c:v>2.5714285714285716</c:v>
                </c:pt>
                <c:pt idx="109">
                  <c:v>2.4285714285714284</c:v>
                </c:pt>
                <c:pt idx="110">
                  <c:v>2.2857142857142856</c:v>
                </c:pt>
                <c:pt idx="111">
                  <c:v>2.2857142857142856</c:v>
                </c:pt>
                <c:pt idx="112">
                  <c:v>2.8571428571428572</c:v>
                </c:pt>
                <c:pt idx="113">
                  <c:v>2.8571428571428572</c:v>
                </c:pt>
                <c:pt idx="114">
                  <c:v>2.8571428571428572</c:v>
                </c:pt>
                <c:pt idx="115">
                  <c:v>1.2857142857142858</c:v>
                </c:pt>
                <c:pt idx="116">
                  <c:v>2</c:v>
                </c:pt>
                <c:pt idx="117">
                  <c:v>1.8571428571428572</c:v>
                </c:pt>
                <c:pt idx="118">
                  <c:v>1.8571428571428572</c:v>
                </c:pt>
                <c:pt idx="119">
                  <c:v>1.1428571428571428</c:v>
                </c:pt>
                <c:pt idx="120">
                  <c:v>1.2857142857142858</c:v>
                </c:pt>
                <c:pt idx="121">
                  <c:v>2.7142857142857144</c:v>
                </c:pt>
                <c:pt idx="122">
                  <c:v>2.4285714285714284</c:v>
                </c:pt>
                <c:pt idx="123">
                  <c:v>1.8571428571428572</c:v>
                </c:pt>
                <c:pt idx="124">
                  <c:v>4.4285714285714288</c:v>
                </c:pt>
                <c:pt idx="125">
                  <c:v>4.4285714285714288</c:v>
                </c:pt>
                <c:pt idx="126">
                  <c:v>4.2857142857142856</c:v>
                </c:pt>
                <c:pt idx="127">
                  <c:v>18.714285714285715</c:v>
                </c:pt>
                <c:pt idx="128">
                  <c:v>27.285714285714285</c:v>
                </c:pt>
                <c:pt idx="129">
                  <c:v>28.142857142857142</c:v>
                </c:pt>
                <c:pt idx="130">
                  <c:v>28.714285714285715</c:v>
                </c:pt>
                <c:pt idx="131">
                  <c:v>33.571428571428569</c:v>
                </c:pt>
                <c:pt idx="132">
                  <c:v>36.714285714285715</c:v>
                </c:pt>
                <c:pt idx="133">
                  <c:v>38.285714285714285</c:v>
                </c:pt>
                <c:pt idx="134">
                  <c:v>27.142857142857142</c:v>
                </c:pt>
                <c:pt idx="135">
                  <c:v>19.428571428571427</c:v>
                </c:pt>
                <c:pt idx="136">
                  <c:v>18.571428571428573</c:v>
                </c:pt>
                <c:pt idx="137">
                  <c:v>22</c:v>
                </c:pt>
                <c:pt idx="138">
                  <c:v>15.285714285714286</c:v>
                </c:pt>
                <c:pt idx="139">
                  <c:v>13.857142857142858</c:v>
                </c:pt>
                <c:pt idx="140">
                  <c:v>12.285714285714286</c:v>
                </c:pt>
                <c:pt idx="141">
                  <c:v>12.571428571428571</c:v>
                </c:pt>
                <c:pt idx="142">
                  <c:v>10.285714285714286</c:v>
                </c:pt>
                <c:pt idx="143">
                  <c:v>17.142857142857142</c:v>
                </c:pt>
                <c:pt idx="144">
                  <c:v>15.571428571428571</c:v>
                </c:pt>
                <c:pt idx="145">
                  <c:v>16</c:v>
                </c:pt>
                <c:pt idx="146">
                  <c:v>15.571428571428571</c:v>
                </c:pt>
                <c:pt idx="147">
                  <c:v>16.714285714285715</c:v>
                </c:pt>
                <c:pt idx="148">
                  <c:v>15.857142857142858</c:v>
                </c:pt>
                <c:pt idx="149">
                  <c:v>19.857142857142858</c:v>
                </c:pt>
                <c:pt idx="150">
                  <c:v>13</c:v>
                </c:pt>
                <c:pt idx="151">
                  <c:v>26.142857142857142</c:v>
                </c:pt>
                <c:pt idx="152">
                  <c:v>27.714285714285715</c:v>
                </c:pt>
                <c:pt idx="153">
                  <c:v>34.142857142857146</c:v>
                </c:pt>
                <c:pt idx="154">
                  <c:v>52.714285714285715</c:v>
                </c:pt>
                <c:pt idx="155">
                  <c:v>52.571428571428569</c:v>
                </c:pt>
                <c:pt idx="156">
                  <c:v>55</c:v>
                </c:pt>
                <c:pt idx="157">
                  <c:v>59.714285714285715</c:v>
                </c:pt>
                <c:pt idx="158">
                  <c:v>59.428571428571431</c:v>
                </c:pt>
                <c:pt idx="159">
                  <c:v>57.571428571428569</c:v>
                </c:pt>
                <c:pt idx="160">
                  <c:v>60.142857142857146</c:v>
                </c:pt>
                <c:pt idx="161">
                  <c:v>46.285714285714285</c:v>
                </c:pt>
                <c:pt idx="162">
                  <c:v>54.571428571428569</c:v>
                </c:pt>
                <c:pt idx="163">
                  <c:v>70.428571428571431</c:v>
                </c:pt>
                <c:pt idx="164">
                  <c:v>82.142857142857139</c:v>
                </c:pt>
                <c:pt idx="165">
                  <c:v>66.714285714285708</c:v>
                </c:pt>
                <c:pt idx="166">
                  <c:v>84.285714285714292</c:v>
                </c:pt>
                <c:pt idx="167">
                  <c:v>84.857142857142861</c:v>
                </c:pt>
                <c:pt idx="168">
                  <c:v>85.571428571428569</c:v>
                </c:pt>
                <c:pt idx="169">
                  <c:v>85.714285714285708</c:v>
                </c:pt>
                <c:pt idx="170">
                  <c:v>81.571428571428569</c:v>
                </c:pt>
                <c:pt idx="171">
                  <c:v>92.571428571428569</c:v>
                </c:pt>
                <c:pt idx="172">
                  <c:v>107.28571428571429</c:v>
                </c:pt>
                <c:pt idx="173">
                  <c:v>98.285714285714292</c:v>
                </c:pt>
                <c:pt idx="174">
                  <c:v>97</c:v>
                </c:pt>
                <c:pt idx="175">
                  <c:v>107.14285714285714</c:v>
                </c:pt>
                <c:pt idx="176">
                  <c:v>110</c:v>
                </c:pt>
                <c:pt idx="177">
                  <c:v>105.14285714285714</c:v>
                </c:pt>
                <c:pt idx="178">
                  <c:v>78.428571428571431</c:v>
                </c:pt>
                <c:pt idx="179">
                  <c:v>77.571428571428569</c:v>
                </c:pt>
                <c:pt idx="180">
                  <c:v>80.285714285714292</c:v>
                </c:pt>
                <c:pt idx="181">
                  <c:v>78.285714285714292</c:v>
                </c:pt>
                <c:pt idx="182">
                  <c:v>98.285714285714292</c:v>
                </c:pt>
                <c:pt idx="183">
                  <c:v>84.285714285714292</c:v>
                </c:pt>
                <c:pt idx="184">
                  <c:v>92.571428571428569</c:v>
                </c:pt>
                <c:pt idx="185">
                  <c:v>91.857142857142861</c:v>
                </c:pt>
                <c:pt idx="186">
                  <c:v>104.71428571428571</c:v>
                </c:pt>
                <c:pt idx="187">
                  <c:v>96</c:v>
                </c:pt>
                <c:pt idx="188">
                  <c:v>94.857142857142861</c:v>
                </c:pt>
                <c:pt idx="189">
                  <c:v>62.285714285714285</c:v>
                </c:pt>
                <c:pt idx="190">
                  <c:v>79.428571428571431</c:v>
                </c:pt>
                <c:pt idx="191">
                  <c:v>89.285714285714292</c:v>
                </c:pt>
                <c:pt idx="192">
                  <c:v>104.71428571428571</c:v>
                </c:pt>
                <c:pt idx="193">
                  <c:v>84.428571428571431</c:v>
                </c:pt>
                <c:pt idx="194">
                  <c:v>86.857142857142861</c:v>
                </c:pt>
                <c:pt idx="195">
                  <c:v>93.142857142857139</c:v>
                </c:pt>
                <c:pt idx="196">
                  <c:v>98.285714285714292</c:v>
                </c:pt>
                <c:pt idx="197">
                  <c:v>90.428571428571431</c:v>
                </c:pt>
                <c:pt idx="198">
                  <c:v>71</c:v>
                </c:pt>
                <c:pt idx="199">
                  <c:v>62.571428571428569</c:v>
                </c:pt>
                <c:pt idx="200">
                  <c:v>61</c:v>
                </c:pt>
                <c:pt idx="201">
                  <c:v>57.428571428571431</c:v>
                </c:pt>
                <c:pt idx="202">
                  <c:v>50.428571428571431</c:v>
                </c:pt>
                <c:pt idx="203">
                  <c:v>46.571428571428569</c:v>
                </c:pt>
                <c:pt idx="204">
                  <c:v>60.142857142857146</c:v>
                </c:pt>
                <c:pt idx="205">
                  <c:v>59</c:v>
                </c:pt>
                <c:pt idx="206">
                  <c:v>57.428571428571431</c:v>
                </c:pt>
                <c:pt idx="207">
                  <c:v>59.142857142857146</c:v>
                </c:pt>
                <c:pt idx="208">
                  <c:v>64.428571428571431</c:v>
                </c:pt>
                <c:pt idx="209">
                  <c:v>68.428571428571431</c:v>
                </c:pt>
                <c:pt idx="210">
                  <c:v>69.714285714285708</c:v>
                </c:pt>
                <c:pt idx="211">
                  <c:v>52.857142857142854</c:v>
                </c:pt>
                <c:pt idx="212">
                  <c:v>47.714285714285715</c:v>
                </c:pt>
                <c:pt idx="213">
                  <c:v>50.857142857142854</c:v>
                </c:pt>
                <c:pt idx="214">
                  <c:v>48.857142857142854</c:v>
                </c:pt>
                <c:pt idx="215">
                  <c:v>42</c:v>
                </c:pt>
                <c:pt idx="216">
                  <c:v>32.857142857142854</c:v>
                </c:pt>
                <c:pt idx="217">
                  <c:v>33.428571428571431</c:v>
                </c:pt>
                <c:pt idx="218">
                  <c:v>30.571428571428573</c:v>
                </c:pt>
                <c:pt idx="219">
                  <c:v>28.714285714285715</c:v>
                </c:pt>
                <c:pt idx="220">
                  <c:v>20.857142857142858</c:v>
                </c:pt>
                <c:pt idx="221">
                  <c:v>17.428571428571427</c:v>
                </c:pt>
                <c:pt idx="222">
                  <c:v>21</c:v>
                </c:pt>
                <c:pt idx="223">
                  <c:v>21.857142857142858</c:v>
                </c:pt>
                <c:pt idx="224">
                  <c:v>15</c:v>
                </c:pt>
                <c:pt idx="225">
                  <c:v>13.857142857142858</c:v>
                </c:pt>
                <c:pt idx="226">
                  <c:v>12.142857142857142</c:v>
                </c:pt>
                <c:pt idx="227">
                  <c:v>11.857142857142858</c:v>
                </c:pt>
                <c:pt idx="228">
                  <c:v>11.142857142857142</c:v>
                </c:pt>
                <c:pt idx="229">
                  <c:v>7.8571428571428568</c:v>
                </c:pt>
                <c:pt idx="230">
                  <c:v>7.7142857142857144</c:v>
                </c:pt>
                <c:pt idx="231">
                  <c:v>10.571428571428571</c:v>
                </c:pt>
                <c:pt idx="232">
                  <c:v>8.8571428571428577</c:v>
                </c:pt>
                <c:pt idx="233">
                  <c:v>8.7142857142857135</c:v>
                </c:pt>
                <c:pt idx="234">
                  <c:v>9.5714285714285712</c:v>
                </c:pt>
                <c:pt idx="235">
                  <c:v>10.857142857142858</c:v>
                </c:pt>
                <c:pt idx="236">
                  <c:v>10.857142857142858</c:v>
                </c:pt>
                <c:pt idx="237">
                  <c:v>10.142857142857142</c:v>
                </c:pt>
                <c:pt idx="238">
                  <c:v>7.2857142857142856</c:v>
                </c:pt>
                <c:pt idx="239">
                  <c:v>8</c:v>
                </c:pt>
                <c:pt idx="240">
                  <c:v>6.7142857142857144</c:v>
                </c:pt>
                <c:pt idx="241">
                  <c:v>5.7142857142857144</c:v>
                </c:pt>
                <c:pt idx="242">
                  <c:v>5.8571428571428568</c:v>
                </c:pt>
                <c:pt idx="243">
                  <c:v>5.1428571428571432</c:v>
                </c:pt>
                <c:pt idx="244">
                  <c:v>5.4285714285714288</c:v>
                </c:pt>
                <c:pt idx="245">
                  <c:v>6</c:v>
                </c:pt>
                <c:pt idx="246">
                  <c:v>5.1428571428571432</c:v>
                </c:pt>
                <c:pt idx="247">
                  <c:v>6.8571428571428568</c:v>
                </c:pt>
                <c:pt idx="248">
                  <c:v>6.8571428571428568</c:v>
                </c:pt>
                <c:pt idx="249">
                  <c:v>5.2857142857142856</c:v>
                </c:pt>
                <c:pt idx="250">
                  <c:v>5.2857142857142856</c:v>
                </c:pt>
                <c:pt idx="251">
                  <c:v>4.7142857142857144</c:v>
                </c:pt>
                <c:pt idx="252">
                  <c:v>3.8571428571428572</c:v>
                </c:pt>
                <c:pt idx="253">
                  <c:v>4.5714285714285712</c:v>
                </c:pt>
                <c:pt idx="254">
                  <c:v>2.7142857142857144</c:v>
                </c:pt>
                <c:pt idx="255">
                  <c:v>2.4285714285714284</c:v>
                </c:pt>
                <c:pt idx="256">
                  <c:v>2.5714285714285716</c:v>
                </c:pt>
                <c:pt idx="257">
                  <c:v>3.4285714285714284</c:v>
                </c:pt>
                <c:pt idx="258">
                  <c:v>3.4285714285714284</c:v>
                </c:pt>
                <c:pt idx="259">
                  <c:v>4.2857142857142856</c:v>
                </c:pt>
                <c:pt idx="260">
                  <c:v>4.2857142857142856</c:v>
                </c:pt>
                <c:pt idx="261">
                  <c:v>4.2857142857142856</c:v>
                </c:pt>
                <c:pt idx="262">
                  <c:v>5.4285714285714288</c:v>
                </c:pt>
                <c:pt idx="263">
                  <c:v>5</c:v>
                </c:pt>
                <c:pt idx="264">
                  <c:v>4.2857142857142856</c:v>
                </c:pt>
                <c:pt idx="265">
                  <c:v>4.4285714285714288</c:v>
                </c:pt>
                <c:pt idx="266">
                  <c:v>3.7142857142857144</c:v>
                </c:pt>
                <c:pt idx="267">
                  <c:v>3.8571428571428572</c:v>
                </c:pt>
                <c:pt idx="268">
                  <c:v>4.1428571428571432</c:v>
                </c:pt>
                <c:pt idx="269">
                  <c:v>4.4285714285714288</c:v>
                </c:pt>
                <c:pt idx="270">
                  <c:v>5.1428571428571432</c:v>
                </c:pt>
                <c:pt idx="271">
                  <c:v>5.1428571428571432</c:v>
                </c:pt>
                <c:pt idx="272">
                  <c:v>4.8571428571428568</c:v>
                </c:pt>
                <c:pt idx="273">
                  <c:v>5</c:v>
                </c:pt>
                <c:pt idx="274">
                  <c:v>5.4285714285714288</c:v>
                </c:pt>
                <c:pt idx="275">
                  <c:v>6.1428571428571432</c:v>
                </c:pt>
                <c:pt idx="276">
                  <c:v>5</c:v>
                </c:pt>
                <c:pt idx="277">
                  <c:v>4.7142857142857144</c:v>
                </c:pt>
                <c:pt idx="278">
                  <c:v>4.8571428571428568</c:v>
                </c:pt>
                <c:pt idx="279">
                  <c:v>5.1428571428571432</c:v>
                </c:pt>
                <c:pt idx="280">
                  <c:v>5.7142857142857144</c:v>
                </c:pt>
                <c:pt idx="281">
                  <c:v>6</c:v>
                </c:pt>
                <c:pt idx="282">
                  <c:v>5.4285714285714288</c:v>
                </c:pt>
                <c:pt idx="283">
                  <c:v>6.1428571428571432</c:v>
                </c:pt>
                <c:pt idx="284">
                  <c:v>6</c:v>
                </c:pt>
                <c:pt idx="285">
                  <c:v>5.5714285714285712</c:v>
                </c:pt>
                <c:pt idx="286">
                  <c:v>5.2857142857142856</c:v>
                </c:pt>
                <c:pt idx="287">
                  <c:v>4.2857142857142856</c:v>
                </c:pt>
                <c:pt idx="288">
                  <c:v>3.4285714285714284</c:v>
                </c:pt>
                <c:pt idx="289">
                  <c:v>2.7142857142857144</c:v>
                </c:pt>
                <c:pt idx="290">
                  <c:v>2.5714285714285716</c:v>
                </c:pt>
                <c:pt idx="291">
                  <c:v>2.7142857142857144</c:v>
                </c:pt>
                <c:pt idx="292">
                  <c:v>2.8571428571428572</c:v>
                </c:pt>
                <c:pt idx="293">
                  <c:v>2.7142857142857144</c:v>
                </c:pt>
                <c:pt idx="294">
                  <c:v>3</c:v>
                </c:pt>
                <c:pt idx="295">
                  <c:v>2.5714285714285716</c:v>
                </c:pt>
                <c:pt idx="296">
                  <c:v>2.8571428571428572</c:v>
                </c:pt>
                <c:pt idx="297">
                  <c:v>2.2857142857142856</c:v>
                </c:pt>
                <c:pt idx="298">
                  <c:v>2</c:v>
                </c:pt>
                <c:pt idx="299">
                  <c:v>2.5714285714285716</c:v>
                </c:pt>
                <c:pt idx="300">
                  <c:v>2.5714285714285716</c:v>
                </c:pt>
                <c:pt idx="301">
                  <c:v>6.2857142857142856</c:v>
                </c:pt>
                <c:pt idx="302">
                  <c:v>6.2857142857142856</c:v>
                </c:pt>
                <c:pt idx="303">
                  <c:v>5.8571428571428568</c:v>
                </c:pt>
                <c:pt idx="304">
                  <c:v>5.5714285714285712</c:v>
                </c:pt>
                <c:pt idx="305">
                  <c:v>5.4285714285714288</c:v>
                </c:pt>
                <c:pt idx="306">
                  <c:v>5.4285714285714288</c:v>
                </c:pt>
                <c:pt idx="307">
                  <c:v>6.5714285714285712</c:v>
                </c:pt>
                <c:pt idx="308">
                  <c:v>2.7142857142857144</c:v>
                </c:pt>
                <c:pt idx="309">
                  <c:v>2.5714285714285716</c:v>
                </c:pt>
                <c:pt idx="310">
                  <c:v>3</c:v>
                </c:pt>
                <c:pt idx="311">
                  <c:v>3.1428571428571428</c:v>
                </c:pt>
                <c:pt idx="312">
                  <c:v>3.1428571428571428</c:v>
                </c:pt>
                <c:pt idx="313">
                  <c:v>2.7142857142857144</c:v>
                </c:pt>
                <c:pt idx="314">
                  <c:v>1.5714285714285714</c:v>
                </c:pt>
                <c:pt idx="315">
                  <c:v>3.1428571428571428</c:v>
                </c:pt>
                <c:pt idx="316">
                  <c:v>3.2857142857142856</c:v>
                </c:pt>
                <c:pt idx="317">
                  <c:v>3.2857142857142856</c:v>
                </c:pt>
                <c:pt idx="318">
                  <c:v>3.4285714285714284</c:v>
                </c:pt>
                <c:pt idx="319">
                  <c:v>3.7142857142857144</c:v>
                </c:pt>
                <c:pt idx="320">
                  <c:v>3.2857142857142856</c:v>
                </c:pt>
                <c:pt idx="321">
                  <c:v>3.2857142857142856</c:v>
                </c:pt>
                <c:pt idx="322">
                  <c:v>1.5714285714285714</c:v>
                </c:pt>
                <c:pt idx="323">
                  <c:v>1.1428571428571428</c:v>
                </c:pt>
                <c:pt idx="324">
                  <c:v>1.1428571428571428</c:v>
                </c:pt>
                <c:pt idx="325">
                  <c:v>2</c:v>
                </c:pt>
                <c:pt idx="326">
                  <c:v>2.1428571428571428</c:v>
                </c:pt>
                <c:pt idx="327">
                  <c:v>2.7142857142857144</c:v>
                </c:pt>
                <c:pt idx="328">
                  <c:v>4.1428571428571432</c:v>
                </c:pt>
                <c:pt idx="329">
                  <c:v>5.7142857142857144</c:v>
                </c:pt>
                <c:pt idx="330">
                  <c:v>12.428571428571429</c:v>
                </c:pt>
                <c:pt idx="331">
                  <c:v>13.285714285714286</c:v>
                </c:pt>
                <c:pt idx="332">
                  <c:v>12.857142857142858</c:v>
                </c:pt>
                <c:pt idx="333">
                  <c:v>13.571428571428571</c:v>
                </c:pt>
                <c:pt idx="334">
                  <c:v>18.857142857142858</c:v>
                </c:pt>
                <c:pt idx="335">
                  <c:v>24</c:v>
                </c:pt>
                <c:pt idx="336">
                  <c:v>24.285714285714285</c:v>
                </c:pt>
                <c:pt idx="337">
                  <c:v>19.857142857142858</c:v>
                </c:pt>
                <c:pt idx="338">
                  <c:v>27.285714285714285</c:v>
                </c:pt>
                <c:pt idx="339">
                  <c:v>27.142857142857142</c:v>
                </c:pt>
                <c:pt idx="340">
                  <c:v>27.571428571428573</c:v>
                </c:pt>
                <c:pt idx="341">
                  <c:v>25</c:v>
                </c:pt>
                <c:pt idx="342">
                  <c:v>20</c:v>
                </c:pt>
                <c:pt idx="343">
                  <c:v>30</c:v>
                </c:pt>
                <c:pt idx="344">
                  <c:v>43.714285714285715</c:v>
                </c:pt>
                <c:pt idx="345">
                  <c:v>49.285714285714285</c:v>
                </c:pt>
                <c:pt idx="346">
                  <c:v>52.714285714285715</c:v>
                </c:pt>
                <c:pt idx="347">
                  <c:v>70</c:v>
                </c:pt>
                <c:pt idx="348">
                  <c:v>79.714285714285708</c:v>
                </c:pt>
                <c:pt idx="349">
                  <c:v>103.14285714285714</c:v>
                </c:pt>
                <c:pt idx="350">
                  <c:v>123.71428571428571</c:v>
                </c:pt>
                <c:pt idx="351">
                  <c:v>146.85714285714286</c:v>
                </c:pt>
                <c:pt idx="352">
                  <c:v>177.28571428571428</c:v>
                </c:pt>
                <c:pt idx="353">
                  <c:v>227.71428571428572</c:v>
                </c:pt>
                <c:pt idx="354">
                  <c:v>247.28571428571428</c:v>
                </c:pt>
                <c:pt idx="355">
                  <c:v>298.85714285714283</c:v>
                </c:pt>
                <c:pt idx="356">
                  <c:v>273.85714285714283</c:v>
                </c:pt>
                <c:pt idx="357">
                  <c:v>294.71428571428572</c:v>
                </c:pt>
                <c:pt idx="358">
                  <c:v>340</c:v>
                </c:pt>
                <c:pt idx="359">
                  <c:v>471.14285714285717</c:v>
                </c:pt>
                <c:pt idx="360">
                  <c:v>497</c:v>
                </c:pt>
                <c:pt idx="361">
                  <c:v>556.42857142857144</c:v>
                </c:pt>
                <c:pt idx="362">
                  <c:v>571.42857142857144</c:v>
                </c:pt>
                <c:pt idx="363">
                  <c:v>693.28571428571433</c:v>
                </c:pt>
                <c:pt idx="364">
                  <c:v>778.71428571428567</c:v>
                </c:pt>
                <c:pt idx="365">
                  <c:v>865.42857142857144</c:v>
                </c:pt>
                <c:pt idx="366">
                  <c:v>877.42857142857144</c:v>
                </c:pt>
                <c:pt idx="367">
                  <c:v>950.57142857142856</c:v>
                </c:pt>
                <c:pt idx="368">
                  <c:v>989.28571428571433</c:v>
                </c:pt>
                <c:pt idx="369">
                  <c:v>994.28571428571433</c:v>
                </c:pt>
                <c:pt idx="370">
                  <c:v>992.85714285714289</c:v>
                </c:pt>
                <c:pt idx="371">
                  <c:v>972.71428571428567</c:v>
                </c:pt>
                <c:pt idx="372">
                  <c:v>893.57142857142856</c:v>
                </c:pt>
                <c:pt idx="373">
                  <c:v>807.85714285714289</c:v>
                </c:pt>
                <c:pt idx="374">
                  <c:v>722.57142857142856</c:v>
                </c:pt>
                <c:pt idx="375">
                  <c:v>652.57142857142856</c:v>
                </c:pt>
                <c:pt idx="376">
                  <c:v>625.42857142857144</c:v>
                </c:pt>
                <c:pt idx="377">
                  <c:v>581.85714285714289</c:v>
                </c:pt>
                <c:pt idx="378">
                  <c:v>541.28571428571433</c:v>
                </c:pt>
                <c:pt idx="379">
                  <c:v>511.42857142857144</c:v>
                </c:pt>
                <c:pt idx="380">
                  <c:v>477.14285714285717</c:v>
                </c:pt>
                <c:pt idx="381">
                  <c:v>482.57142857142856</c:v>
                </c:pt>
                <c:pt idx="382">
                  <c:v>461.71428571428572</c:v>
                </c:pt>
                <c:pt idx="383">
                  <c:v>436.71428571428572</c:v>
                </c:pt>
                <c:pt idx="384">
                  <c:v>402.71428571428572</c:v>
                </c:pt>
                <c:pt idx="385">
                  <c:v>371.57142857142856</c:v>
                </c:pt>
                <c:pt idx="386">
                  <c:v>340.85714285714283</c:v>
                </c:pt>
                <c:pt idx="387">
                  <c:v>324.28571428571428</c:v>
                </c:pt>
                <c:pt idx="388">
                  <c:v>285.85714285714283</c:v>
                </c:pt>
                <c:pt idx="389">
                  <c:v>262.85714285714283</c:v>
                </c:pt>
                <c:pt idx="390">
                  <c:v>251.28571428571428</c:v>
                </c:pt>
                <c:pt idx="391">
                  <c:v>242.71428571428572</c:v>
                </c:pt>
                <c:pt idx="392">
                  <c:v>226.28571428571428</c:v>
                </c:pt>
                <c:pt idx="393">
                  <c:v>223.85714285714286</c:v>
                </c:pt>
                <c:pt idx="394">
                  <c:v>235.28571428571428</c:v>
                </c:pt>
                <c:pt idx="395">
                  <c:v>236</c:v>
                </c:pt>
                <c:pt idx="396">
                  <c:v>243.85714285714286</c:v>
                </c:pt>
                <c:pt idx="397">
                  <c:v>251.57142857142858</c:v>
                </c:pt>
                <c:pt idx="398">
                  <c:v>240.71428571428572</c:v>
                </c:pt>
                <c:pt idx="399">
                  <c:v>237.28571428571428</c:v>
                </c:pt>
                <c:pt idx="400">
                  <c:v>237.85714285714286</c:v>
                </c:pt>
                <c:pt idx="401">
                  <c:v>199.71428571428572</c:v>
                </c:pt>
                <c:pt idx="402">
                  <c:v>181.42857142857142</c:v>
                </c:pt>
                <c:pt idx="403">
                  <c:v>171.85714285714286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9-41F6-83F9-563FD155E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973176"/>
        <c:axId val="840967600"/>
      </c:lineChart>
      <c:scatterChart>
        <c:scatterStyle val="lineMarker"/>
        <c:varyColors val="0"/>
        <c:ser>
          <c:idx val="1"/>
          <c:order val="1"/>
          <c:tx>
            <c:strRef>
              <c:f>Cases!$D$1</c:f>
              <c:strCache>
                <c:ptCount val="1"/>
                <c:pt idx="0">
                  <c:v>Event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7921E"/>
              </a:solidFill>
              <a:ln w="9525">
                <a:solidFill>
                  <a:srgbClr val="F7921E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CC9-41F6-83F9-563FD155E1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CC9-41F6-83F9-563FD155E1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CC9-41F6-83F9-563FD155E1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CC9-41F6-83F9-563FD155E1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CC9-41F6-83F9-563FD155E16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CC9-41F6-83F9-563FD155E16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CC9-41F6-83F9-563FD155E16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CC9-41F6-83F9-563FD155E16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CC9-41F6-83F9-563FD155E16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CC9-41F6-83F9-563FD155E16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CC9-41F6-83F9-563FD155E16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CC9-41F6-83F9-563FD155E16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CC9-41F6-83F9-563FD155E16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CC9-41F6-83F9-563FD155E16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CC9-41F6-83F9-563FD155E16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CC9-41F6-83F9-563FD155E16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CC9-41F6-83F9-563FD155E16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CC9-41F6-83F9-563FD155E16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CC9-41F6-83F9-563FD155E16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CC9-41F6-83F9-563FD155E16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CC9-41F6-83F9-563FD155E16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CCC9-41F6-83F9-563FD155E16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CC9-41F6-83F9-563FD155E16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CCC9-41F6-83F9-563FD155E16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CC9-41F6-83F9-563FD155E16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CC9-41F6-83F9-563FD155E16C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CCC9-41F6-83F9-563FD155E16C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CC9-41F6-83F9-563FD155E16C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CC9-41F6-83F9-563FD155E16C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CC9-41F6-83F9-563FD155E16C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CC9-41F6-83F9-563FD155E16C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CCC9-41F6-83F9-563FD155E16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CC9-41F6-83F9-563FD155E16C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CC9-41F6-83F9-563FD155E16C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CC9-41F6-83F9-563FD155E16C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CC9-41F6-83F9-563FD155E16C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CCC9-41F6-83F9-563FD155E16C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CCC9-41F6-83F9-563FD155E16C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CCC9-41F6-83F9-563FD155E16C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CCC9-41F6-83F9-563FD155E16C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CCC9-41F6-83F9-563FD155E16C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CCC9-41F6-83F9-563FD155E16C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CCC9-41F6-83F9-563FD155E16C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CCC9-41F6-83F9-563FD155E16C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CCC9-41F6-83F9-563FD155E16C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CCC9-41F6-83F9-563FD155E16C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CCC9-41F6-83F9-563FD155E16C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CCC9-41F6-83F9-563FD155E16C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CCC9-41F6-83F9-563FD155E16C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CCC9-41F6-83F9-563FD155E16C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CCC9-41F6-83F9-563FD155E16C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CCC9-41F6-83F9-563FD155E16C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CCC9-41F6-83F9-563FD155E16C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CCC9-41F6-83F9-563FD155E16C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CCC9-41F6-83F9-563FD155E16C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CCC9-41F6-83F9-563FD155E16C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CCC9-41F6-83F9-563FD155E16C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CCC9-41F6-83F9-563FD155E16C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CCC9-41F6-83F9-563FD155E16C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CCC9-41F6-83F9-563FD155E16C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CCC9-41F6-83F9-563FD155E16C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02EFE2D1-9794-4211-A857-911900B85C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CCC9-41F6-83F9-563FD155E16C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CCC9-41F6-83F9-563FD155E16C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CCC9-41F6-83F9-563FD155E16C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CCC9-41F6-83F9-563FD155E16C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CCC9-41F6-83F9-563FD155E16C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CCC9-41F6-83F9-563FD155E16C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CCC9-41F6-83F9-563FD155E16C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CCC9-41F6-83F9-563FD155E16C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CCC9-41F6-83F9-563FD155E16C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E3B6115C-5F45-4E62-8452-6E5B73D382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CCC9-41F6-83F9-563FD155E16C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CCC9-41F6-83F9-563FD155E16C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CCC9-41F6-83F9-563FD155E16C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E9152445-8BD2-4A5B-94EF-6035E5FBE6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CCC9-41F6-83F9-563FD155E16C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CCC9-41F6-83F9-563FD155E16C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CCC9-41F6-83F9-563FD155E16C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CCC9-41F6-83F9-563FD155E16C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CCC9-41F6-83F9-563FD155E16C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CCC9-41F6-83F9-563FD155E16C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CCC9-41F6-83F9-563FD155E16C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CCC9-41F6-83F9-563FD155E16C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CCC9-41F6-83F9-563FD155E16C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CCC9-41F6-83F9-563FD155E16C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CCC9-41F6-83F9-563FD155E16C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CCC9-41F6-83F9-563FD155E16C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CCC9-41F6-83F9-563FD155E16C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CCC9-41F6-83F9-563FD155E16C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CCC9-41F6-83F9-563FD155E16C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CCC9-41F6-83F9-563FD155E16C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CCC9-41F6-83F9-563FD155E16C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CCC9-41F6-83F9-563FD155E16C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CCC9-41F6-83F9-563FD155E16C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CCC9-41F6-83F9-563FD155E16C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CCC9-41F6-83F9-563FD155E16C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CCC9-41F6-83F9-563FD155E16C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CCC9-41F6-83F9-563FD155E16C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CCC9-41F6-83F9-563FD155E16C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CCC9-41F6-83F9-563FD155E16C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CCC9-41F6-83F9-563FD155E16C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CCC9-41F6-83F9-563FD155E16C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5-CCC9-41F6-83F9-563FD155E16C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6-CCC9-41F6-83F9-563FD155E16C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CCC9-41F6-83F9-563FD155E16C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CCC9-41F6-83F9-563FD155E16C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CCC9-41F6-83F9-563FD155E16C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A-CCC9-41F6-83F9-563FD155E16C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CCC9-41F6-83F9-563FD155E16C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CCC9-41F6-83F9-563FD155E16C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CCC9-41F6-83F9-563FD155E16C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CCC9-41F6-83F9-563FD155E16C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CCC9-41F6-83F9-563FD155E16C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CCC9-41F6-83F9-563FD155E16C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1-CCC9-41F6-83F9-563FD155E16C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CCC9-41F6-83F9-563FD155E16C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CCC9-41F6-83F9-563FD155E16C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CCC9-41F6-83F9-563FD155E16C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CCC9-41F6-83F9-563FD155E16C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CCC9-41F6-83F9-563FD155E16C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CCC9-41F6-83F9-563FD155E16C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CCC9-41F6-83F9-563FD155E16C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CCC9-41F6-83F9-563FD155E16C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CCC9-41F6-83F9-563FD155E16C}"/>
                </c:ext>
              </c:extLst>
            </c:dLbl>
            <c:dLbl>
              <c:idx val="1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B-CCC9-41F6-83F9-563FD155E16C}"/>
                </c:ext>
              </c:extLst>
            </c:dLbl>
            <c:dLbl>
              <c:idx val="1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C-CCC9-41F6-83F9-563FD155E16C}"/>
                </c:ext>
              </c:extLst>
            </c:dLbl>
            <c:dLbl>
              <c:idx val="1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D-CCC9-41F6-83F9-563FD155E16C}"/>
                </c:ext>
              </c:extLst>
            </c:dLbl>
            <c:dLbl>
              <c:idx val="1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E-CCC9-41F6-83F9-563FD155E16C}"/>
                </c:ext>
              </c:extLst>
            </c:dLbl>
            <c:dLbl>
              <c:idx val="1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CCC9-41F6-83F9-563FD155E16C}"/>
                </c:ext>
              </c:extLst>
            </c:dLbl>
            <c:dLbl>
              <c:idx val="1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0-CCC9-41F6-83F9-563FD155E16C}"/>
                </c:ext>
              </c:extLst>
            </c:dLbl>
            <c:dLbl>
              <c:idx val="1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1-CCC9-41F6-83F9-563FD155E16C}"/>
                </c:ext>
              </c:extLst>
            </c:dLbl>
            <c:dLbl>
              <c:idx val="1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2-CCC9-41F6-83F9-563FD155E16C}"/>
                </c:ext>
              </c:extLst>
            </c:dLbl>
            <c:dLbl>
              <c:idx val="1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3-CCC9-41F6-83F9-563FD155E16C}"/>
                </c:ext>
              </c:extLst>
            </c:dLbl>
            <c:dLbl>
              <c:idx val="1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4-CCC9-41F6-83F9-563FD155E16C}"/>
                </c:ext>
              </c:extLst>
            </c:dLbl>
            <c:dLbl>
              <c:idx val="1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CCC9-41F6-83F9-563FD155E16C}"/>
                </c:ext>
              </c:extLst>
            </c:dLbl>
            <c:dLbl>
              <c:idx val="1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6-CCC9-41F6-83F9-563FD155E16C}"/>
                </c:ext>
              </c:extLst>
            </c:dLbl>
            <c:dLbl>
              <c:idx val="1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7-CCC9-41F6-83F9-563FD155E16C}"/>
                </c:ext>
              </c:extLst>
            </c:dLbl>
            <c:dLbl>
              <c:idx val="1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8-CCC9-41F6-83F9-563FD155E16C}"/>
                </c:ext>
              </c:extLst>
            </c:dLbl>
            <c:dLbl>
              <c:idx val="1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9-CCC9-41F6-83F9-563FD155E16C}"/>
                </c:ext>
              </c:extLst>
            </c:dLbl>
            <c:dLbl>
              <c:idx val="1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A-CCC9-41F6-83F9-563FD155E16C}"/>
                </c:ext>
              </c:extLst>
            </c:dLbl>
            <c:dLbl>
              <c:idx val="1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B-CCC9-41F6-83F9-563FD155E16C}"/>
                </c:ext>
              </c:extLst>
            </c:dLbl>
            <c:dLbl>
              <c:idx val="1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C-CCC9-41F6-83F9-563FD155E16C}"/>
                </c:ext>
              </c:extLst>
            </c:dLbl>
            <c:dLbl>
              <c:idx val="1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D-CCC9-41F6-83F9-563FD155E16C}"/>
                </c:ext>
              </c:extLst>
            </c:dLbl>
            <c:dLbl>
              <c:idx val="1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E-CCC9-41F6-83F9-563FD155E16C}"/>
                </c:ext>
              </c:extLst>
            </c:dLbl>
            <c:dLbl>
              <c:idx val="1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F-CCC9-41F6-83F9-563FD155E16C}"/>
                </c:ext>
              </c:extLst>
            </c:dLbl>
            <c:dLbl>
              <c:idx val="1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0-CCC9-41F6-83F9-563FD155E16C}"/>
                </c:ext>
              </c:extLst>
            </c:dLbl>
            <c:dLbl>
              <c:idx val="1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1-CCC9-41F6-83F9-563FD155E16C}"/>
                </c:ext>
              </c:extLst>
            </c:dLbl>
            <c:dLbl>
              <c:idx val="1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2-CCC9-41F6-83F9-563FD155E16C}"/>
                </c:ext>
              </c:extLst>
            </c:dLbl>
            <c:dLbl>
              <c:idx val="1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3-CCC9-41F6-83F9-563FD155E16C}"/>
                </c:ext>
              </c:extLst>
            </c:dLbl>
            <c:dLbl>
              <c:idx val="1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4-CCC9-41F6-83F9-563FD155E16C}"/>
                </c:ext>
              </c:extLst>
            </c:dLbl>
            <c:dLbl>
              <c:idx val="1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5-CCC9-41F6-83F9-563FD155E16C}"/>
                </c:ext>
              </c:extLst>
            </c:dLbl>
            <c:dLbl>
              <c:idx val="1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6-CCC9-41F6-83F9-563FD155E16C}"/>
                </c:ext>
              </c:extLst>
            </c:dLbl>
            <c:dLbl>
              <c:idx val="1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7-CCC9-41F6-83F9-563FD155E16C}"/>
                </c:ext>
              </c:extLst>
            </c:dLbl>
            <c:dLbl>
              <c:idx val="1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8-CCC9-41F6-83F9-563FD155E16C}"/>
                </c:ext>
              </c:extLst>
            </c:dLbl>
            <c:dLbl>
              <c:idx val="1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9-CCC9-41F6-83F9-563FD155E16C}"/>
                </c:ext>
              </c:extLst>
            </c:dLbl>
            <c:dLbl>
              <c:idx val="1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A-CCC9-41F6-83F9-563FD155E16C}"/>
                </c:ext>
              </c:extLst>
            </c:dLbl>
            <c:dLbl>
              <c:idx val="1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B-CCC9-41F6-83F9-563FD155E16C}"/>
                </c:ext>
              </c:extLst>
            </c:dLbl>
            <c:dLbl>
              <c:idx val="1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C-CCC9-41F6-83F9-563FD155E16C}"/>
                </c:ext>
              </c:extLst>
            </c:dLbl>
            <c:dLbl>
              <c:idx val="1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D-CCC9-41F6-83F9-563FD155E16C}"/>
                </c:ext>
              </c:extLst>
            </c:dLbl>
            <c:dLbl>
              <c:idx val="1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E-CCC9-41F6-83F9-563FD155E16C}"/>
                </c:ext>
              </c:extLst>
            </c:dLbl>
            <c:dLbl>
              <c:idx val="1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F-CCC9-41F6-83F9-563FD155E16C}"/>
                </c:ext>
              </c:extLst>
            </c:dLbl>
            <c:dLbl>
              <c:idx val="1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0-CCC9-41F6-83F9-563FD155E16C}"/>
                </c:ext>
              </c:extLst>
            </c:dLbl>
            <c:dLbl>
              <c:idx val="1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1-CCC9-41F6-83F9-563FD155E16C}"/>
                </c:ext>
              </c:extLst>
            </c:dLbl>
            <c:dLbl>
              <c:idx val="1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2-CCC9-41F6-83F9-563FD155E16C}"/>
                </c:ext>
              </c:extLst>
            </c:dLbl>
            <c:dLbl>
              <c:idx val="1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3-CCC9-41F6-83F9-563FD155E16C}"/>
                </c:ext>
              </c:extLst>
            </c:dLbl>
            <c:dLbl>
              <c:idx val="1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4-CCC9-41F6-83F9-563FD155E16C}"/>
                </c:ext>
              </c:extLst>
            </c:dLbl>
            <c:dLbl>
              <c:idx val="1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5-CCC9-41F6-83F9-563FD155E16C}"/>
                </c:ext>
              </c:extLst>
            </c:dLbl>
            <c:dLbl>
              <c:idx val="1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6-CCC9-41F6-83F9-563FD155E16C}"/>
                </c:ext>
              </c:extLst>
            </c:dLbl>
            <c:dLbl>
              <c:idx val="1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7-CCC9-41F6-83F9-563FD155E16C}"/>
                </c:ext>
              </c:extLst>
            </c:dLbl>
            <c:dLbl>
              <c:idx val="1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8-CCC9-41F6-83F9-563FD155E16C}"/>
                </c:ext>
              </c:extLst>
            </c:dLbl>
            <c:dLbl>
              <c:idx val="1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9-CCC9-41F6-83F9-563FD155E16C}"/>
                </c:ext>
              </c:extLst>
            </c:dLbl>
            <c:dLbl>
              <c:idx val="1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A-CCC9-41F6-83F9-563FD155E16C}"/>
                </c:ext>
              </c:extLst>
            </c:dLbl>
            <c:dLbl>
              <c:idx val="1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B-CCC9-41F6-83F9-563FD155E16C}"/>
                </c:ext>
              </c:extLst>
            </c:dLbl>
            <c:dLbl>
              <c:idx val="1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C-CCC9-41F6-83F9-563FD155E16C}"/>
                </c:ext>
              </c:extLst>
            </c:dLbl>
            <c:dLbl>
              <c:idx val="1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D-CCC9-41F6-83F9-563FD155E16C}"/>
                </c:ext>
              </c:extLst>
            </c:dLbl>
            <c:dLbl>
              <c:idx val="1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E-CCC9-41F6-83F9-563FD155E16C}"/>
                </c:ext>
              </c:extLst>
            </c:dLbl>
            <c:dLbl>
              <c:idx val="1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F-CCC9-41F6-83F9-563FD155E16C}"/>
                </c:ext>
              </c:extLst>
            </c:dLbl>
            <c:dLbl>
              <c:idx val="1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0-CCC9-41F6-83F9-563FD155E16C}"/>
                </c:ext>
              </c:extLst>
            </c:dLbl>
            <c:dLbl>
              <c:idx val="1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1-CCC9-41F6-83F9-563FD155E16C}"/>
                </c:ext>
              </c:extLst>
            </c:dLbl>
            <c:dLbl>
              <c:idx val="1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2-CCC9-41F6-83F9-563FD155E16C}"/>
                </c:ext>
              </c:extLst>
            </c:dLbl>
            <c:dLbl>
              <c:idx val="1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3-CCC9-41F6-83F9-563FD155E16C}"/>
                </c:ext>
              </c:extLst>
            </c:dLbl>
            <c:dLbl>
              <c:idx val="1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4-CCC9-41F6-83F9-563FD155E16C}"/>
                </c:ext>
              </c:extLst>
            </c:dLbl>
            <c:dLbl>
              <c:idx val="1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5-CCC9-41F6-83F9-563FD155E16C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6-CCC9-41F6-83F9-563FD155E16C}"/>
                </c:ext>
              </c:extLst>
            </c:dLbl>
            <c:dLbl>
              <c:idx val="1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7-CCC9-41F6-83F9-563FD155E16C}"/>
                </c:ext>
              </c:extLst>
            </c:dLbl>
            <c:dLbl>
              <c:idx val="1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8-CCC9-41F6-83F9-563FD155E16C}"/>
                </c:ext>
              </c:extLst>
            </c:dLbl>
            <c:dLbl>
              <c:idx val="1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9-CCC9-41F6-83F9-563FD155E16C}"/>
                </c:ext>
              </c:extLst>
            </c:dLbl>
            <c:dLbl>
              <c:idx val="1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A-CCC9-41F6-83F9-563FD155E16C}"/>
                </c:ext>
              </c:extLst>
            </c:dLbl>
            <c:dLbl>
              <c:idx val="1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B-CCC9-41F6-83F9-563FD155E16C}"/>
                </c:ext>
              </c:extLst>
            </c:dLbl>
            <c:dLbl>
              <c:idx val="1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C-CCC9-41F6-83F9-563FD155E16C}"/>
                </c:ext>
              </c:extLst>
            </c:dLbl>
            <c:dLbl>
              <c:idx val="1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D-CCC9-41F6-83F9-563FD155E16C}"/>
                </c:ext>
              </c:extLst>
            </c:dLbl>
            <c:dLbl>
              <c:idx val="1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E-CCC9-41F6-83F9-563FD155E16C}"/>
                </c:ext>
              </c:extLst>
            </c:dLbl>
            <c:dLbl>
              <c:idx val="1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F-CCC9-41F6-83F9-563FD155E16C}"/>
                </c:ext>
              </c:extLst>
            </c:dLbl>
            <c:dLbl>
              <c:idx val="1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0-CCC9-41F6-83F9-563FD155E16C}"/>
                </c:ext>
              </c:extLst>
            </c:dLbl>
            <c:dLbl>
              <c:idx val="1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1-CCC9-41F6-83F9-563FD155E16C}"/>
                </c:ext>
              </c:extLst>
            </c:dLbl>
            <c:dLbl>
              <c:idx val="1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2-CCC9-41F6-83F9-563FD155E16C}"/>
                </c:ext>
              </c:extLst>
            </c:dLbl>
            <c:dLbl>
              <c:idx val="1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3-CCC9-41F6-83F9-563FD155E16C}"/>
                </c:ext>
              </c:extLst>
            </c:dLbl>
            <c:dLbl>
              <c:idx val="1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4-CCC9-41F6-83F9-563FD155E16C}"/>
                </c:ext>
              </c:extLst>
            </c:dLbl>
            <c:dLbl>
              <c:idx val="1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5-CCC9-41F6-83F9-563FD155E16C}"/>
                </c:ext>
              </c:extLst>
            </c:dLbl>
            <c:dLbl>
              <c:idx val="1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6-CCC9-41F6-83F9-563FD155E16C}"/>
                </c:ext>
              </c:extLst>
            </c:dLbl>
            <c:dLbl>
              <c:idx val="1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7-CCC9-41F6-83F9-563FD155E16C}"/>
                </c:ext>
              </c:extLst>
            </c:dLbl>
            <c:dLbl>
              <c:idx val="1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8-CCC9-41F6-83F9-563FD155E16C}"/>
                </c:ext>
              </c:extLst>
            </c:dLbl>
            <c:dLbl>
              <c:idx val="2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9-CCC9-41F6-83F9-563FD155E16C}"/>
                </c:ext>
              </c:extLst>
            </c:dLbl>
            <c:dLbl>
              <c:idx val="2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A-CCC9-41F6-83F9-563FD155E16C}"/>
                </c:ext>
              </c:extLst>
            </c:dLbl>
            <c:dLbl>
              <c:idx val="2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B-CCC9-41F6-83F9-563FD155E16C}"/>
                </c:ext>
              </c:extLst>
            </c:dLbl>
            <c:dLbl>
              <c:idx val="2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C-CCC9-41F6-83F9-563FD155E16C}"/>
                </c:ext>
              </c:extLst>
            </c:dLbl>
            <c:dLbl>
              <c:idx val="2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D-CCC9-41F6-83F9-563FD155E16C}"/>
                </c:ext>
              </c:extLst>
            </c:dLbl>
            <c:dLbl>
              <c:idx val="2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E-CCC9-41F6-83F9-563FD155E16C}"/>
                </c:ext>
              </c:extLst>
            </c:dLbl>
            <c:dLbl>
              <c:idx val="2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F-CCC9-41F6-83F9-563FD155E16C}"/>
                </c:ext>
              </c:extLst>
            </c:dLbl>
            <c:dLbl>
              <c:idx val="2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0-CCC9-41F6-83F9-563FD155E16C}"/>
                </c:ext>
              </c:extLst>
            </c:dLbl>
            <c:dLbl>
              <c:idx val="2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1-CCC9-41F6-83F9-563FD155E16C}"/>
                </c:ext>
              </c:extLst>
            </c:dLbl>
            <c:dLbl>
              <c:idx val="2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2-CCC9-41F6-83F9-563FD155E16C}"/>
                </c:ext>
              </c:extLst>
            </c:dLbl>
            <c:dLbl>
              <c:idx val="2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3-CCC9-41F6-83F9-563FD155E16C}"/>
                </c:ext>
              </c:extLst>
            </c:dLbl>
            <c:dLbl>
              <c:idx val="2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4-CCC9-41F6-83F9-563FD155E16C}"/>
                </c:ext>
              </c:extLst>
            </c:dLbl>
            <c:dLbl>
              <c:idx val="2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5-CCC9-41F6-83F9-563FD155E16C}"/>
                </c:ext>
              </c:extLst>
            </c:dLbl>
            <c:dLbl>
              <c:idx val="2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6-CCC9-41F6-83F9-563FD155E16C}"/>
                </c:ext>
              </c:extLst>
            </c:dLbl>
            <c:dLbl>
              <c:idx val="2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7-CCC9-41F6-83F9-563FD155E16C}"/>
                </c:ext>
              </c:extLst>
            </c:dLbl>
            <c:dLbl>
              <c:idx val="2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8-CCC9-41F6-83F9-563FD155E16C}"/>
                </c:ext>
              </c:extLst>
            </c:dLbl>
            <c:dLbl>
              <c:idx val="2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9-CCC9-41F6-83F9-563FD155E16C}"/>
                </c:ext>
              </c:extLst>
            </c:dLbl>
            <c:dLbl>
              <c:idx val="2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A-CCC9-41F6-83F9-563FD155E16C}"/>
                </c:ext>
              </c:extLst>
            </c:dLbl>
            <c:dLbl>
              <c:idx val="2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B-CCC9-41F6-83F9-563FD155E16C}"/>
                </c:ext>
              </c:extLst>
            </c:dLbl>
            <c:dLbl>
              <c:idx val="2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C-CCC9-41F6-83F9-563FD155E16C}"/>
                </c:ext>
              </c:extLst>
            </c:dLbl>
            <c:dLbl>
              <c:idx val="2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D-CCC9-41F6-83F9-563FD155E16C}"/>
                </c:ext>
              </c:extLst>
            </c:dLbl>
            <c:dLbl>
              <c:idx val="2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E-CCC9-41F6-83F9-563FD155E16C}"/>
                </c:ext>
              </c:extLst>
            </c:dLbl>
            <c:dLbl>
              <c:idx val="2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F-CCC9-41F6-83F9-563FD155E16C}"/>
                </c:ext>
              </c:extLst>
            </c:dLbl>
            <c:dLbl>
              <c:idx val="223"/>
              <c:tx>
                <c:rich>
                  <a:bodyPr/>
                  <a:lstStyle/>
                  <a:p>
                    <a:fld id="{CEAD76B8-4608-4C77-B3FD-959F40D323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0-CCC9-41F6-83F9-563FD155E16C}"/>
                </c:ext>
              </c:extLst>
            </c:dLbl>
            <c:dLbl>
              <c:idx val="2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1-CCC9-41F6-83F9-563FD155E16C}"/>
                </c:ext>
              </c:extLst>
            </c:dLbl>
            <c:dLbl>
              <c:idx val="2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2-CCC9-41F6-83F9-563FD155E16C}"/>
                </c:ext>
              </c:extLst>
            </c:dLbl>
            <c:dLbl>
              <c:idx val="2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3-CCC9-41F6-83F9-563FD155E16C}"/>
                </c:ext>
              </c:extLst>
            </c:dLbl>
            <c:dLbl>
              <c:idx val="2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4-CCC9-41F6-83F9-563FD155E16C}"/>
                </c:ext>
              </c:extLst>
            </c:dLbl>
            <c:dLbl>
              <c:idx val="2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5-CCC9-41F6-83F9-563FD155E16C}"/>
                </c:ext>
              </c:extLst>
            </c:dLbl>
            <c:dLbl>
              <c:idx val="2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6-CCC9-41F6-83F9-563FD155E16C}"/>
                </c:ext>
              </c:extLst>
            </c:dLbl>
            <c:dLbl>
              <c:idx val="2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7-CCC9-41F6-83F9-563FD155E16C}"/>
                </c:ext>
              </c:extLst>
            </c:dLbl>
            <c:dLbl>
              <c:idx val="2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8-CCC9-41F6-83F9-563FD155E16C}"/>
                </c:ext>
              </c:extLst>
            </c:dLbl>
            <c:dLbl>
              <c:idx val="2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9-CCC9-41F6-83F9-563FD155E16C}"/>
                </c:ext>
              </c:extLst>
            </c:dLbl>
            <c:dLbl>
              <c:idx val="2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A-CCC9-41F6-83F9-563FD155E16C}"/>
                </c:ext>
              </c:extLst>
            </c:dLbl>
            <c:dLbl>
              <c:idx val="2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B-CCC9-41F6-83F9-563FD155E16C}"/>
                </c:ext>
              </c:extLst>
            </c:dLbl>
            <c:dLbl>
              <c:idx val="2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C-CCC9-41F6-83F9-563FD155E16C}"/>
                </c:ext>
              </c:extLst>
            </c:dLbl>
            <c:dLbl>
              <c:idx val="2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D-CCC9-41F6-83F9-563FD155E16C}"/>
                </c:ext>
              </c:extLst>
            </c:dLbl>
            <c:dLbl>
              <c:idx val="2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E-CCC9-41F6-83F9-563FD155E16C}"/>
                </c:ext>
              </c:extLst>
            </c:dLbl>
            <c:dLbl>
              <c:idx val="2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F-CCC9-41F6-83F9-563FD155E16C}"/>
                </c:ext>
              </c:extLst>
            </c:dLbl>
            <c:dLbl>
              <c:idx val="2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0-CCC9-41F6-83F9-563FD155E16C}"/>
                </c:ext>
              </c:extLst>
            </c:dLbl>
            <c:dLbl>
              <c:idx val="2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1-CCC9-41F6-83F9-563FD155E16C}"/>
                </c:ext>
              </c:extLst>
            </c:dLbl>
            <c:dLbl>
              <c:idx val="2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2-CCC9-41F6-83F9-563FD155E16C}"/>
                </c:ext>
              </c:extLst>
            </c:dLbl>
            <c:dLbl>
              <c:idx val="2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3-CCC9-41F6-83F9-563FD155E16C}"/>
                </c:ext>
              </c:extLst>
            </c:dLbl>
            <c:dLbl>
              <c:idx val="2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4-CCC9-41F6-83F9-563FD155E16C}"/>
                </c:ext>
              </c:extLst>
            </c:dLbl>
            <c:dLbl>
              <c:idx val="2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5-CCC9-41F6-83F9-563FD155E16C}"/>
                </c:ext>
              </c:extLst>
            </c:dLbl>
            <c:dLbl>
              <c:idx val="2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6-CCC9-41F6-83F9-563FD155E16C}"/>
                </c:ext>
              </c:extLst>
            </c:dLbl>
            <c:dLbl>
              <c:idx val="2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7-CCC9-41F6-83F9-563FD155E16C}"/>
                </c:ext>
              </c:extLst>
            </c:dLbl>
            <c:dLbl>
              <c:idx val="2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8-CCC9-41F6-83F9-563FD155E16C}"/>
                </c:ext>
              </c:extLst>
            </c:dLbl>
            <c:dLbl>
              <c:idx val="2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9-CCC9-41F6-83F9-563FD155E16C}"/>
                </c:ext>
              </c:extLst>
            </c:dLbl>
            <c:dLbl>
              <c:idx val="2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A-CCC9-41F6-83F9-563FD155E16C}"/>
                </c:ext>
              </c:extLst>
            </c:dLbl>
            <c:dLbl>
              <c:idx val="2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B-CCC9-41F6-83F9-563FD155E16C}"/>
                </c:ext>
              </c:extLst>
            </c:dLbl>
            <c:dLbl>
              <c:idx val="2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C-CCC9-41F6-83F9-563FD155E16C}"/>
                </c:ext>
              </c:extLst>
            </c:dLbl>
            <c:dLbl>
              <c:idx val="2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D-CCC9-41F6-83F9-563FD155E16C}"/>
                </c:ext>
              </c:extLst>
            </c:dLbl>
            <c:dLbl>
              <c:idx val="2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E-CCC9-41F6-83F9-563FD155E16C}"/>
                </c:ext>
              </c:extLst>
            </c:dLbl>
            <c:dLbl>
              <c:idx val="2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F-CCC9-41F6-83F9-563FD155E16C}"/>
                </c:ext>
              </c:extLst>
            </c:dLbl>
            <c:dLbl>
              <c:idx val="2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0-CCC9-41F6-83F9-563FD155E16C}"/>
                </c:ext>
              </c:extLst>
            </c:dLbl>
            <c:dLbl>
              <c:idx val="2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1-CCC9-41F6-83F9-563FD155E16C}"/>
                </c:ext>
              </c:extLst>
            </c:dLbl>
            <c:dLbl>
              <c:idx val="2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2-CCC9-41F6-83F9-563FD155E16C}"/>
                </c:ext>
              </c:extLst>
            </c:dLbl>
            <c:dLbl>
              <c:idx val="2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3-CCC9-41F6-83F9-563FD155E16C}"/>
                </c:ext>
              </c:extLst>
            </c:dLbl>
            <c:dLbl>
              <c:idx val="2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4-CCC9-41F6-83F9-563FD155E16C}"/>
                </c:ext>
              </c:extLst>
            </c:dLbl>
            <c:dLbl>
              <c:idx val="2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5-CCC9-41F6-83F9-563FD155E16C}"/>
                </c:ext>
              </c:extLst>
            </c:dLbl>
            <c:dLbl>
              <c:idx val="2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6-CCC9-41F6-83F9-563FD155E16C}"/>
                </c:ext>
              </c:extLst>
            </c:dLbl>
            <c:dLbl>
              <c:idx val="2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7-CCC9-41F6-83F9-563FD155E16C}"/>
                </c:ext>
              </c:extLst>
            </c:dLbl>
            <c:dLbl>
              <c:idx val="2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8-CCC9-41F6-83F9-563FD155E16C}"/>
                </c:ext>
              </c:extLst>
            </c:dLbl>
            <c:dLbl>
              <c:idx val="264"/>
              <c:tx>
                <c:rich>
                  <a:bodyPr/>
                  <a:lstStyle/>
                  <a:p>
                    <a:fld id="{D5F77C57-F982-41F5-85B8-86F0865C70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9-CCC9-41F6-83F9-563FD155E16C}"/>
                </c:ext>
              </c:extLst>
            </c:dLbl>
            <c:dLbl>
              <c:idx val="2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A-CCC9-41F6-83F9-563FD155E16C}"/>
                </c:ext>
              </c:extLst>
            </c:dLbl>
            <c:dLbl>
              <c:idx val="2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B-CCC9-41F6-83F9-563FD155E16C}"/>
                </c:ext>
              </c:extLst>
            </c:dLbl>
            <c:dLbl>
              <c:idx val="2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C-CCC9-41F6-83F9-563FD155E16C}"/>
                </c:ext>
              </c:extLst>
            </c:dLbl>
            <c:dLbl>
              <c:idx val="2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D-CCC9-41F6-83F9-563FD155E16C}"/>
                </c:ext>
              </c:extLst>
            </c:dLbl>
            <c:dLbl>
              <c:idx val="2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E-CCC9-41F6-83F9-563FD155E16C}"/>
                </c:ext>
              </c:extLst>
            </c:dLbl>
            <c:dLbl>
              <c:idx val="2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F-CCC9-41F6-83F9-563FD155E16C}"/>
                </c:ext>
              </c:extLst>
            </c:dLbl>
            <c:dLbl>
              <c:idx val="2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0-CCC9-41F6-83F9-563FD155E16C}"/>
                </c:ext>
              </c:extLst>
            </c:dLbl>
            <c:dLbl>
              <c:idx val="2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1-CCC9-41F6-83F9-563FD155E16C}"/>
                </c:ext>
              </c:extLst>
            </c:dLbl>
            <c:dLbl>
              <c:idx val="2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2-CCC9-41F6-83F9-563FD155E16C}"/>
                </c:ext>
              </c:extLst>
            </c:dLbl>
            <c:dLbl>
              <c:idx val="2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3-CCC9-41F6-83F9-563FD155E16C}"/>
                </c:ext>
              </c:extLst>
            </c:dLbl>
            <c:dLbl>
              <c:idx val="2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4-CCC9-41F6-83F9-563FD155E16C}"/>
                </c:ext>
              </c:extLst>
            </c:dLbl>
            <c:dLbl>
              <c:idx val="2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5-CCC9-41F6-83F9-563FD155E16C}"/>
                </c:ext>
              </c:extLst>
            </c:dLbl>
            <c:dLbl>
              <c:idx val="2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6-CCC9-41F6-83F9-563FD155E16C}"/>
                </c:ext>
              </c:extLst>
            </c:dLbl>
            <c:dLbl>
              <c:idx val="2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7-CCC9-41F6-83F9-563FD155E16C}"/>
                </c:ext>
              </c:extLst>
            </c:dLbl>
            <c:dLbl>
              <c:idx val="2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8-CCC9-41F6-83F9-563FD155E16C}"/>
                </c:ext>
              </c:extLst>
            </c:dLbl>
            <c:dLbl>
              <c:idx val="2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9-CCC9-41F6-83F9-563FD155E16C}"/>
                </c:ext>
              </c:extLst>
            </c:dLbl>
            <c:dLbl>
              <c:idx val="2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A-CCC9-41F6-83F9-563FD155E16C}"/>
                </c:ext>
              </c:extLst>
            </c:dLbl>
            <c:dLbl>
              <c:idx val="2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B-CCC9-41F6-83F9-563FD155E16C}"/>
                </c:ext>
              </c:extLst>
            </c:dLbl>
            <c:dLbl>
              <c:idx val="2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C-CCC9-41F6-83F9-563FD155E16C}"/>
                </c:ext>
              </c:extLst>
            </c:dLbl>
            <c:dLbl>
              <c:idx val="2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D-CCC9-41F6-83F9-563FD155E16C}"/>
                </c:ext>
              </c:extLst>
            </c:dLbl>
            <c:dLbl>
              <c:idx val="2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E-CCC9-41F6-83F9-563FD155E16C}"/>
                </c:ext>
              </c:extLst>
            </c:dLbl>
            <c:dLbl>
              <c:idx val="2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F-CCC9-41F6-83F9-563FD155E16C}"/>
                </c:ext>
              </c:extLst>
            </c:dLbl>
            <c:dLbl>
              <c:idx val="2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0-CCC9-41F6-83F9-563FD155E16C}"/>
                </c:ext>
              </c:extLst>
            </c:dLbl>
            <c:dLbl>
              <c:idx val="2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1-CCC9-41F6-83F9-563FD155E16C}"/>
                </c:ext>
              </c:extLst>
            </c:dLbl>
            <c:dLbl>
              <c:idx val="2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2-CCC9-41F6-83F9-563FD155E16C}"/>
                </c:ext>
              </c:extLst>
            </c:dLbl>
            <c:dLbl>
              <c:idx val="2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3-CCC9-41F6-83F9-563FD155E16C}"/>
                </c:ext>
              </c:extLst>
            </c:dLbl>
            <c:dLbl>
              <c:idx val="2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4-CCC9-41F6-83F9-563FD155E16C}"/>
                </c:ext>
              </c:extLst>
            </c:dLbl>
            <c:dLbl>
              <c:idx val="2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5-CCC9-41F6-83F9-563FD155E16C}"/>
                </c:ext>
              </c:extLst>
            </c:dLbl>
            <c:dLbl>
              <c:idx val="2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6-CCC9-41F6-83F9-563FD155E16C}"/>
                </c:ext>
              </c:extLst>
            </c:dLbl>
            <c:dLbl>
              <c:idx val="2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7-CCC9-41F6-83F9-563FD155E16C}"/>
                </c:ext>
              </c:extLst>
            </c:dLbl>
            <c:dLbl>
              <c:idx val="2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8-CCC9-41F6-83F9-563FD155E16C}"/>
                </c:ext>
              </c:extLst>
            </c:dLbl>
            <c:dLbl>
              <c:idx val="2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9-CCC9-41F6-83F9-563FD155E16C}"/>
                </c:ext>
              </c:extLst>
            </c:dLbl>
            <c:dLbl>
              <c:idx val="2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A-CCC9-41F6-83F9-563FD155E16C}"/>
                </c:ext>
              </c:extLst>
            </c:dLbl>
            <c:dLbl>
              <c:idx val="2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B-CCC9-41F6-83F9-563FD155E16C}"/>
                </c:ext>
              </c:extLst>
            </c:dLbl>
            <c:dLbl>
              <c:idx val="2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C-CCC9-41F6-83F9-563FD155E16C}"/>
                </c:ext>
              </c:extLst>
            </c:dLbl>
            <c:dLbl>
              <c:idx val="3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D-CCC9-41F6-83F9-563FD155E16C}"/>
                </c:ext>
              </c:extLst>
            </c:dLbl>
            <c:dLbl>
              <c:idx val="3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E-CCC9-41F6-83F9-563FD155E16C}"/>
                </c:ext>
              </c:extLst>
            </c:dLbl>
            <c:dLbl>
              <c:idx val="3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2F-CCC9-41F6-83F9-563FD155E16C}"/>
                </c:ext>
              </c:extLst>
            </c:dLbl>
            <c:dLbl>
              <c:idx val="3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0-CCC9-41F6-83F9-563FD155E16C}"/>
                </c:ext>
              </c:extLst>
            </c:dLbl>
            <c:dLbl>
              <c:idx val="3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1-CCC9-41F6-83F9-563FD155E16C}"/>
                </c:ext>
              </c:extLst>
            </c:dLbl>
            <c:dLbl>
              <c:idx val="3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2-CCC9-41F6-83F9-563FD155E16C}"/>
                </c:ext>
              </c:extLst>
            </c:dLbl>
            <c:dLbl>
              <c:idx val="3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3-CCC9-41F6-83F9-563FD155E16C}"/>
                </c:ext>
              </c:extLst>
            </c:dLbl>
            <c:dLbl>
              <c:idx val="3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4-CCC9-41F6-83F9-563FD155E16C}"/>
                </c:ext>
              </c:extLst>
            </c:dLbl>
            <c:dLbl>
              <c:idx val="3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5-CCC9-41F6-83F9-563FD155E16C}"/>
                </c:ext>
              </c:extLst>
            </c:dLbl>
            <c:dLbl>
              <c:idx val="3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6-CCC9-41F6-83F9-563FD155E16C}"/>
                </c:ext>
              </c:extLst>
            </c:dLbl>
            <c:dLbl>
              <c:idx val="3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7-CCC9-41F6-83F9-563FD155E16C}"/>
                </c:ext>
              </c:extLst>
            </c:dLbl>
            <c:dLbl>
              <c:idx val="3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8-CCC9-41F6-83F9-563FD155E16C}"/>
                </c:ext>
              </c:extLst>
            </c:dLbl>
            <c:dLbl>
              <c:idx val="3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9-CCC9-41F6-83F9-563FD155E16C}"/>
                </c:ext>
              </c:extLst>
            </c:dLbl>
            <c:dLbl>
              <c:idx val="3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A-CCC9-41F6-83F9-563FD155E16C}"/>
                </c:ext>
              </c:extLst>
            </c:dLbl>
            <c:dLbl>
              <c:idx val="3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B-CCC9-41F6-83F9-563FD155E16C}"/>
                </c:ext>
              </c:extLst>
            </c:dLbl>
            <c:dLbl>
              <c:idx val="3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C-CCC9-41F6-83F9-563FD155E16C}"/>
                </c:ext>
              </c:extLst>
            </c:dLbl>
            <c:dLbl>
              <c:idx val="3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D-CCC9-41F6-83F9-563FD155E16C}"/>
                </c:ext>
              </c:extLst>
            </c:dLbl>
            <c:dLbl>
              <c:idx val="3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E-CCC9-41F6-83F9-563FD155E16C}"/>
                </c:ext>
              </c:extLst>
            </c:dLbl>
            <c:dLbl>
              <c:idx val="3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3F-CCC9-41F6-83F9-563FD155E16C}"/>
                </c:ext>
              </c:extLst>
            </c:dLbl>
            <c:dLbl>
              <c:idx val="3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0-CCC9-41F6-83F9-563FD155E16C}"/>
                </c:ext>
              </c:extLst>
            </c:dLbl>
            <c:dLbl>
              <c:idx val="3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1-CCC9-41F6-83F9-563FD155E16C}"/>
                </c:ext>
              </c:extLst>
            </c:dLbl>
            <c:dLbl>
              <c:idx val="3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2-CCC9-41F6-83F9-563FD155E16C}"/>
                </c:ext>
              </c:extLst>
            </c:dLbl>
            <c:dLbl>
              <c:idx val="3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3-CCC9-41F6-83F9-563FD155E16C}"/>
                </c:ext>
              </c:extLst>
            </c:dLbl>
            <c:dLbl>
              <c:idx val="3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4-CCC9-41F6-83F9-563FD155E16C}"/>
                </c:ext>
              </c:extLst>
            </c:dLbl>
            <c:dLbl>
              <c:idx val="3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5-CCC9-41F6-83F9-563FD155E16C}"/>
                </c:ext>
              </c:extLst>
            </c:dLbl>
            <c:dLbl>
              <c:idx val="3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6-CCC9-41F6-83F9-563FD155E16C}"/>
                </c:ext>
              </c:extLst>
            </c:dLbl>
            <c:dLbl>
              <c:idx val="3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7-CCC9-41F6-83F9-563FD155E16C}"/>
                </c:ext>
              </c:extLst>
            </c:dLbl>
            <c:dLbl>
              <c:idx val="3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8-CCC9-41F6-83F9-563FD155E16C}"/>
                </c:ext>
              </c:extLst>
            </c:dLbl>
            <c:dLbl>
              <c:idx val="3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9-CCC9-41F6-83F9-563FD155E16C}"/>
                </c:ext>
              </c:extLst>
            </c:dLbl>
            <c:dLbl>
              <c:idx val="329"/>
              <c:tx>
                <c:rich>
                  <a:bodyPr/>
                  <a:lstStyle/>
                  <a:p>
                    <a:fld id="{4EEDC36A-14DC-42F1-995F-215D0D5E75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4A-CCC9-41F6-83F9-563FD155E16C}"/>
                </c:ext>
              </c:extLst>
            </c:dLbl>
            <c:dLbl>
              <c:idx val="3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B-CCC9-41F6-83F9-563FD155E16C}"/>
                </c:ext>
              </c:extLst>
            </c:dLbl>
            <c:dLbl>
              <c:idx val="3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C-CCC9-41F6-83F9-563FD155E16C}"/>
                </c:ext>
              </c:extLst>
            </c:dLbl>
            <c:dLbl>
              <c:idx val="3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D-CCC9-41F6-83F9-563FD155E16C}"/>
                </c:ext>
              </c:extLst>
            </c:dLbl>
            <c:dLbl>
              <c:idx val="3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E-CCC9-41F6-83F9-563FD155E16C}"/>
                </c:ext>
              </c:extLst>
            </c:dLbl>
            <c:dLbl>
              <c:idx val="3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4F-CCC9-41F6-83F9-563FD155E16C}"/>
                </c:ext>
              </c:extLst>
            </c:dLbl>
            <c:dLbl>
              <c:idx val="335"/>
              <c:tx>
                <c:rich>
                  <a:bodyPr/>
                  <a:lstStyle/>
                  <a:p>
                    <a:fld id="{5DD74047-8C56-4550-9B3B-427882D2D5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50-CCC9-41F6-83F9-563FD155E16C}"/>
                </c:ext>
              </c:extLst>
            </c:dLbl>
            <c:dLbl>
              <c:idx val="3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1-CCC9-41F6-83F9-563FD155E16C}"/>
                </c:ext>
              </c:extLst>
            </c:dLbl>
            <c:dLbl>
              <c:idx val="3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2-CCC9-41F6-83F9-563FD155E16C}"/>
                </c:ext>
              </c:extLst>
            </c:dLbl>
            <c:dLbl>
              <c:idx val="3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3-CCC9-41F6-83F9-563FD155E16C}"/>
                </c:ext>
              </c:extLst>
            </c:dLbl>
            <c:dLbl>
              <c:idx val="3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4-CCC9-41F6-83F9-563FD155E16C}"/>
                </c:ext>
              </c:extLst>
            </c:dLbl>
            <c:dLbl>
              <c:idx val="3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5-CCC9-41F6-83F9-563FD155E16C}"/>
                </c:ext>
              </c:extLst>
            </c:dLbl>
            <c:dLbl>
              <c:idx val="3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6-CCC9-41F6-83F9-563FD155E16C}"/>
                </c:ext>
              </c:extLst>
            </c:dLbl>
            <c:dLbl>
              <c:idx val="3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7-CCC9-41F6-83F9-563FD155E16C}"/>
                </c:ext>
              </c:extLst>
            </c:dLbl>
            <c:dLbl>
              <c:idx val="3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8-CCC9-41F6-83F9-563FD155E16C}"/>
                </c:ext>
              </c:extLst>
            </c:dLbl>
            <c:dLbl>
              <c:idx val="3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9-CCC9-41F6-83F9-563FD155E16C}"/>
                </c:ext>
              </c:extLst>
            </c:dLbl>
            <c:dLbl>
              <c:idx val="3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A-CCC9-41F6-83F9-563FD155E16C}"/>
                </c:ext>
              </c:extLst>
            </c:dLbl>
            <c:dLbl>
              <c:idx val="3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B-CCC9-41F6-83F9-563FD155E16C}"/>
                </c:ext>
              </c:extLst>
            </c:dLbl>
            <c:dLbl>
              <c:idx val="3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C-CCC9-41F6-83F9-563FD155E16C}"/>
                </c:ext>
              </c:extLst>
            </c:dLbl>
            <c:dLbl>
              <c:idx val="3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D-CCC9-41F6-83F9-563FD155E16C}"/>
                </c:ext>
              </c:extLst>
            </c:dLbl>
            <c:dLbl>
              <c:idx val="3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E-CCC9-41F6-83F9-563FD155E16C}"/>
                </c:ext>
              </c:extLst>
            </c:dLbl>
            <c:dLbl>
              <c:idx val="3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5F-CCC9-41F6-83F9-563FD155E16C}"/>
                </c:ext>
              </c:extLst>
            </c:dLbl>
            <c:dLbl>
              <c:idx val="3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0-CCC9-41F6-83F9-563FD155E16C}"/>
                </c:ext>
              </c:extLst>
            </c:dLbl>
            <c:dLbl>
              <c:idx val="3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1-CCC9-41F6-83F9-563FD155E16C}"/>
                </c:ext>
              </c:extLst>
            </c:dLbl>
            <c:dLbl>
              <c:idx val="3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2-CCC9-41F6-83F9-563FD155E16C}"/>
                </c:ext>
              </c:extLst>
            </c:dLbl>
            <c:dLbl>
              <c:idx val="3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3-CCC9-41F6-83F9-563FD155E16C}"/>
                </c:ext>
              </c:extLst>
            </c:dLbl>
            <c:dLbl>
              <c:idx val="3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4-CCC9-41F6-83F9-563FD155E16C}"/>
                </c:ext>
              </c:extLst>
            </c:dLbl>
            <c:dLbl>
              <c:idx val="3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5-CCC9-41F6-83F9-563FD155E16C}"/>
                </c:ext>
              </c:extLst>
            </c:dLbl>
            <c:dLbl>
              <c:idx val="3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6-CCC9-41F6-83F9-563FD155E16C}"/>
                </c:ext>
              </c:extLst>
            </c:dLbl>
            <c:dLbl>
              <c:idx val="3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7-CCC9-41F6-83F9-563FD155E16C}"/>
                </c:ext>
              </c:extLst>
            </c:dLbl>
            <c:dLbl>
              <c:idx val="3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8-CCC9-41F6-83F9-563FD155E16C}"/>
                </c:ext>
              </c:extLst>
            </c:dLbl>
            <c:dLbl>
              <c:idx val="3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9-CCC9-41F6-83F9-563FD155E16C}"/>
                </c:ext>
              </c:extLst>
            </c:dLbl>
            <c:dLbl>
              <c:idx val="3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A-CCC9-41F6-83F9-563FD155E16C}"/>
                </c:ext>
              </c:extLst>
            </c:dLbl>
            <c:dLbl>
              <c:idx val="362"/>
              <c:tx>
                <c:rich>
                  <a:bodyPr/>
                  <a:lstStyle/>
                  <a:p>
                    <a:fld id="{AF9872DF-488F-4701-9C4C-CD4856E34B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6B-CCC9-41F6-83F9-563FD155E16C}"/>
                </c:ext>
              </c:extLst>
            </c:dLbl>
            <c:dLbl>
              <c:idx val="3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C-CCC9-41F6-83F9-563FD155E16C}"/>
                </c:ext>
              </c:extLst>
            </c:dLbl>
            <c:dLbl>
              <c:idx val="3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D-CCC9-41F6-83F9-563FD155E16C}"/>
                </c:ext>
              </c:extLst>
            </c:dLbl>
            <c:dLbl>
              <c:idx val="3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E-CCC9-41F6-83F9-563FD155E16C}"/>
                </c:ext>
              </c:extLst>
            </c:dLbl>
            <c:dLbl>
              <c:idx val="3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6F-CCC9-41F6-83F9-563FD155E16C}"/>
                </c:ext>
              </c:extLst>
            </c:dLbl>
            <c:dLbl>
              <c:idx val="3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0-CCC9-41F6-83F9-563FD155E16C}"/>
                </c:ext>
              </c:extLst>
            </c:dLbl>
            <c:dLbl>
              <c:idx val="3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1-CCC9-41F6-83F9-563FD155E16C}"/>
                </c:ext>
              </c:extLst>
            </c:dLbl>
            <c:dLbl>
              <c:idx val="3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2-CCC9-41F6-83F9-563FD155E16C}"/>
                </c:ext>
              </c:extLst>
            </c:dLbl>
            <c:dLbl>
              <c:idx val="3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3-CCC9-41F6-83F9-563FD155E16C}"/>
                </c:ext>
              </c:extLst>
            </c:dLbl>
            <c:dLbl>
              <c:idx val="3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4-CCC9-41F6-83F9-563FD155E16C}"/>
                </c:ext>
              </c:extLst>
            </c:dLbl>
            <c:dLbl>
              <c:idx val="3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5-CCC9-41F6-83F9-563FD155E16C}"/>
                </c:ext>
              </c:extLst>
            </c:dLbl>
            <c:dLbl>
              <c:idx val="3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6-CCC9-41F6-83F9-563FD155E16C}"/>
                </c:ext>
              </c:extLst>
            </c:dLbl>
            <c:dLbl>
              <c:idx val="3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7-CCC9-41F6-83F9-563FD155E16C}"/>
                </c:ext>
              </c:extLst>
            </c:dLbl>
            <c:dLbl>
              <c:idx val="3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8-CCC9-41F6-83F9-563FD155E16C}"/>
                </c:ext>
              </c:extLst>
            </c:dLbl>
            <c:dLbl>
              <c:idx val="376"/>
              <c:tx>
                <c:rich>
                  <a:bodyPr/>
                  <a:lstStyle/>
                  <a:p>
                    <a:fld id="{FEB573EA-FD16-4192-9445-9A7B92B6A9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79-CCC9-41F6-83F9-563FD155E16C}"/>
                </c:ext>
              </c:extLst>
            </c:dLbl>
            <c:dLbl>
              <c:idx val="377"/>
              <c:tx>
                <c:rich>
                  <a:bodyPr/>
                  <a:lstStyle/>
                  <a:p>
                    <a:fld id="{6E5991CE-9646-4F74-8392-7A9B0FDEC3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7A-CCC9-41F6-83F9-563FD155E16C}"/>
                </c:ext>
              </c:extLst>
            </c:dLbl>
            <c:dLbl>
              <c:idx val="3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B-CCC9-41F6-83F9-563FD155E16C}"/>
                </c:ext>
              </c:extLst>
            </c:dLbl>
            <c:dLbl>
              <c:idx val="3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C-CCC9-41F6-83F9-563FD155E16C}"/>
                </c:ext>
              </c:extLst>
            </c:dLbl>
            <c:dLbl>
              <c:idx val="3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D-CCC9-41F6-83F9-563FD155E16C}"/>
                </c:ext>
              </c:extLst>
            </c:dLbl>
            <c:dLbl>
              <c:idx val="381"/>
              <c:tx>
                <c:rich>
                  <a:bodyPr/>
                  <a:lstStyle/>
                  <a:p>
                    <a:fld id="{79752342-3F4E-4643-A830-A43529965E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7E-CCC9-41F6-83F9-563FD155E16C}"/>
                </c:ext>
              </c:extLst>
            </c:dLbl>
            <c:dLbl>
              <c:idx val="3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7F-CCC9-41F6-83F9-563FD155E16C}"/>
                </c:ext>
              </c:extLst>
            </c:dLbl>
            <c:dLbl>
              <c:idx val="3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0-CCC9-41F6-83F9-563FD155E16C}"/>
                </c:ext>
              </c:extLst>
            </c:dLbl>
            <c:dLbl>
              <c:idx val="3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1-CCC9-41F6-83F9-563FD155E16C}"/>
                </c:ext>
              </c:extLst>
            </c:dLbl>
            <c:dLbl>
              <c:idx val="3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2-CCC9-41F6-83F9-563FD155E16C}"/>
                </c:ext>
              </c:extLst>
            </c:dLbl>
            <c:dLbl>
              <c:idx val="3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3-CCC9-41F6-83F9-563FD155E16C}"/>
                </c:ext>
              </c:extLst>
            </c:dLbl>
            <c:dLbl>
              <c:idx val="3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4-CCC9-41F6-83F9-563FD155E16C}"/>
                </c:ext>
              </c:extLst>
            </c:dLbl>
            <c:dLbl>
              <c:idx val="3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5-CCC9-41F6-83F9-563FD155E16C}"/>
                </c:ext>
              </c:extLst>
            </c:dLbl>
            <c:dLbl>
              <c:idx val="3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6-CCC9-41F6-83F9-563FD155E16C}"/>
                </c:ext>
              </c:extLst>
            </c:dLbl>
            <c:dLbl>
              <c:idx val="3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7-CCC9-41F6-83F9-563FD155E16C}"/>
                </c:ext>
              </c:extLst>
            </c:dLbl>
            <c:dLbl>
              <c:idx val="3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8-CCC9-41F6-83F9-563FD155E16C}"/>
                </c:ext>
              </c:extLst>
            </c:dLbl>
            <c:dLbl>
              <c:idx val="3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9-CCC9-41F6-83F9-563FD155E16C}"/>
                </c:ext>
              </c:extLst>
            </c:dLbl>
            <c:dLbl>
              <c:idx val="3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A-CCC9-41F6-83F9-563FD155E16C}"/>
                </c:ext>
              </c:extLst>
            </c:dLbl>
            <c:dLbl>
              <c:idx val="3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B-CCC9-41F6-83F9-563FD155E16C}"/>
                </c:ext>
              </c:extLst>
            </c:dLbl>
            <c:dLbl>
              <c:idx val="395"/>
              <c:tx>
                <c:rich>
                  <a:bodyPr/>
                  <a:lstStyle/>
                  <a:p>
                    <a:fld id="{C47AEF7E-F7DC-4D1A-828E-5C6388EB4C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8C-CCC9-41F6-83F9-563FD155E16C}"/>
                </c:ext>
              </c:extLst>
            </c:dLbl>
            <c:dLbl>
              <c:idx val="3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D-CCC9-41F6-83F9-563FD155E16C}"/>
                </c:ext>
              </c:extLst>
            </c:dLbl>
            <c:dLbl>
              <c:idx val="3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E-CCC9-41F6-83F9-563FD155E16C}"/>
                </c:ext>
              </c:extLst>
            </c:dLbl>
            <c:dLbl>
              <c:idx val="3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8F-CCC9-41F6-83F9-563FD155E16C}"/>
                </c:ext>
              </c:extLst>
            </c:dLbl>
            <c:dLbl>
              <c:idx val="3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90-CCC9-41F6-83F9-563FD155E16C}"/>
                </c:ext>
              </c:extLst>
            </c:dLbl>
            <c:dLbl>
              <c:idx val="4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91-CCC9-41F6-83F9-563FD155E16C}"/>
                </c:ext>
              </c:extLst>
            </c:dLbl>
            <c:dLbl>
              <c:idx val="4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92-CCC9-41F6-83F9-563FD155E16C}"/>
                </c:ext>
              </c:extLst>
            </c:dLbl>
            <c:dLbl>
              <c:idx val="4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93-CCC9-41F6-83F9-563FD155E16C}"/>
                </c:ext>
              </c:extLst>
            </c:dLbl>
            <c:dLbl>
              <c:idx val="4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94-CCC9-41F6-83F9-563FD155E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Cases!$A$2:$A$405</c:f>
              <c:numCache>
                <c:formatCode>General</c:formatCode>
                <c:ptCount val="404"/>
                <c:pt idx="39" formatCode="m/d/yyyy">
                  <c:v>43891</c:v>
                </c:pt>
                <c:pt idx="40" formatCode="m/d/yyyy">
                  <c:v>43892</c:v>
                </c:pt>
                <c:pt idx="41" formatCode="m/d/yyyy">
                  <c:v>43893</c:v>
                </c:pt>
                <c:pt idx="42" formatCode="m/d/yyyy">
                  <c:v>43894</c:v>
                </c:pt>
                <c:pt idx="43" formatCode="m/d/yyyy">
                  <c:v>43895</c:v>
                </c:pt>
                <c:pt idx="44" formatCode="m/d/yyyy">
                  <c:v>43896</c:v>
                </c:pt>
                <c:pt idx="45" formatCode="m/d/yyyy">
                  <c:v>43897</c:v>
                </c:pt>
                <c:pt idx="46" formatCode="m/d/yyyy">
                  <c:v>43898</c:v>
                </c:pt>
                <c:pt idx="47" formatCode="m/d/yyyy">
                  <c:v>43899</c:v>
                </c:pt>
                <c:pt idx="48" formatCode="m/d/yyyy">
                  <c:v>43900</c:v>
                </c:pt>
                <c:pt idx="49" formatCode="m/d/yyyy">
                  <c:v>43901</c:v>
                </c:pt>
                <c:pt idx="50" formatCode="m/d/yyyy">
                  <c:v>43902</c:v>
                </c:pt>
                <c:pt idx="51" formatCode="m/d/yyyy">
                  <c:v>43903</c:v>
                </c:pt>
                <c:pt idx="52" formatCode="m/d/yyyy">
                  <c:v>43904</c:v>
                </c:pt>
                <c:pt idx="53" formatCode="m/d/yyyy">
                  <c:v>43905</c:v>
                </c:pt>
                <c:pt idx="54" formatCode="m/d/yyyy">
                  <c:v>43906</c:v>
                </c:pt>
                <c:pt idx="55" formatCode="m/d/yyyy">
                  <c:v>43907</c:v>
                </c:pt>
                <c:pt idx="56" formatCode="m/d/yyyy">
                  <c:v>43908</c:v>
                </c:pt>
                <c:pt idx="57" formatCode="m/d/yyyy">
                  <c:v>43909</c:v>
                </c:pt>
                <c:pt idx="58" formatCode="m/d/yyyy">
                  <c:v>43910</c:v>
                </c:pt>
                <c:pt idx="59" formatCode="m/d/yyyy">
                  <c:v>43911</c:v>
                </c:pt>
                <c:pt idx="60" formatCode="m/d/yyyy">
                  <c:v>43912</c:v>
                </c:pt>
                <c:pt idx="61" formatCode="m/d/yyyy">
                  <c:v>43913</c:v>
                </c:pt>
                <c:pt idx="62" formatCode="m/d/yyyy">
                  <c:v>43914</c:v>
                </c:pt>
                <c:pt idx="63" formatCode="m/d/yyyy">
                  <c:v>43915</c:v>
                </c:pt>
                <c:pt idx="64" formatCode="m/d/yyyy">
                  <c:v>43916</c:v>
                </c:pt>
                <c:pt idx="65" formatCode="m/d/yyyy">
                  <c:v>43917</c:v>
                </c:pt>
                <c:pt idx="66" formatCode="m/d/yyyy">
                  <c:v>43918</c:v>
                </c:pt>
                <c:pt idx="67" formatCode="m/d/yyyy">
                  <c:v>43919</c:v>
                </c:pt>
                <c:pt idx="68" formatCode="m/d/yyyy">
                  <c:v>43920</c:v>
                </c:pt>
                <c:pt idx="69" formatCode="m/d/yyyy">
                  <c:v>43921</c:v>
                </c:pt>
                <c:pt idx="70" formatCode="m/d/yyyy">
                  <c:v>43922</c:v>
                </c:pt>
                <c:pt idx="71" formatCode="m/d/yyyy">
                  <c:v>43923</c:v>
                </c:pt>
                <c:pt idx="72" formatCode="m/d/yyyy">
                  <c:v>43924</c:v>
                </c:pt>
                <c:pt idx="73" formatCode="m/d/yyyy">
                  <c:v>43925</c:v>
                </c:pt>
                <c:pt idx="74" formatCode="m/d/yyyy">
                  <c:v>43926</c:v>
                </c:pt>
                <c:pt idx="75" formatCode="m/d/yyyy">
                  <c:v>43927</c:v>
                </c:pt>
                <c:pt idx="76" formatCode="m/d/yyyy">
                  <c:v>43928</c:v>
                </c:pt>
                <c:pt idx="77" formatCode="m/d/yyyy">
                  <c:v>43929</c:v>
                </c:pt>
                <c:pt idx="78" formatCode="m/d/yyyy">
                  <c:v>43930</c:v>
                </c:pt>
                <c:pt idx="79" formatCode="m/d/yyyy">
                  <c:v>43931</c:v>
                </c:pt>
                <c:pt idx="80" formatCode="m/d/yyyy">
                  <c:v>43932</c:v>
                </c:pt>
                <c:pt idx="81" formatCode="m/d/yyyy">
                  <c:v>43933</c:v>
                </c:pt>
                <c:pt idx="82" formatCode="m/d/yyyy">
                  <c:v>43934</c:v>
                </c:pt>
                <c:pt idx="83" formatCode="m/d/yyyy">
                  <c:v>43935</c:v>
                </c:pt>
                <c:pt idx="84" formatCode="m/d/yyyy">
                  <c:v>43936</c:v>
                </c:pt>
                <c:pt idx="85" formatCode="m/d/yyyy">
                  <c:v>43937</c:v>
                </c:pt>
                <c:pt idx="86" formatCode="m/d/yyyy">
                  <c:v>43938</c:v>
                </c:pt>
                <c:pt idx="87" formatCode="m/d/yyyy">
                  <c:v>43939</c:v>
                </c:pt>
                <c:pt idx="88" formatCode="m/d/yyyy">
                  <c:v>43940</c:v>
                </c:pt>
                <c:pt idx="89" formatCode="m/d/yyyy">
                  <c:v>43941</c:v>
                </c:pt>
                <c:pt idx="90" formatCode="m/d/yyyy">
                  <c:v>43942</c:v>
                </c:pt>
                <c:pt idx="91" formatCode="m/d/yyyy">
                  <c:v>43943</c:v>
                </c:pt>
                <c:pt idx="92" formatCode="m/d/yyyy">
                  <c:v>43944</c:v>
                </c:pt>
                <c:pt idx="93" formatCode="m/d/yyyy">
                  <c:v>43945</c:v>
                </c:pt>
                <c:pt idx="94" formatCode="m/d/yyyy">
                  <c:v>43946</c:v>
                </c:pt>
                <c:pt idx="95" formatCode="m/d/yyyy">
                  <c:v>43947</c:v>
                </c:pt>
                <c:pt idx="96" formatCode="m/d/yyyy">
                  <c:v>43948</c:v>
                </c:pt>
                <c:pt idx="97" formatCode="m/d/yyyy">
                  <c:v>43949</c:v>
                </c:pt>
                <c:pt idx="98" formatCode="m/d/yyyy">
                  <c:v>43950</c:v>
                </c:pt>
                <c:pt idx="99" formatCode="m/d/yyyy">
                  <c:v>43951</c:v>
                </c:pt>
                <c:pt idx="100" formatCode="m/d/yyyy">
                  <c:v>43952</c:v>
                </c:pt>
                <c:pt idx="101" formatCode="m/d/yyyy">
                  <c:v>43953</c:v>
                </c:pt>
                <c:pt idx="102" formatCode="m/d/yyyy">
                  <c:v>43954</c:v>
                </c:pt>
                <c:pt idx="103" formatCode="m/d/yyyy">
                  <c:v>43955</c:v>
                </c:pt>
                <c:pt idx="104" formatCode="m/d/yyyy">
                  <c:v>43956</c:v>
                </c:pt>
                <c:pt idx="105" formatCode="m/d/yyyy">
                  <c:v>43957</c:v>
                </c:pt>
                <c:pt idx="106" formatCode="m/d/yyyy">
                  <c:v>43958</c:v>
                </c:pt>
                <c:pt idx="107" formatCode="m/d/yyyy">
                  <c:v>43959</c:v>
                </c:pt>
                <c:pt idx="108" formatCode="m/d/yyyy">
                  <c:v>43960</c:v>
                </c:pt>
                <c:pt idx="109" formatCode="m/d/yyyy">
                  <c:v>43961</c:v>
                </c:pt>
                <c:pt idx="110" formatCode="m/d/yyyy">
                  <c:v>43962</c:v>
                </c:pt>
                <c:pt idx="111" formatCode="m/d/yyyy">
                  <c:v>43963</c:v>
                </c:pt>
                <c:pt idx="112" formatCode="m/d/yyyy">
                  <c:v>43964</c:v>
                </c:pt>
                <c:pt idx="113" formatCode="m/d/yyyy">
                  <c:v>43965</c:v>
                </c:pt>
                <c:pt idx="114" formatCode="m/d/yyyy">
                  <c:v>43966</c:v>
                </c:pt>
                <c:pt idx="115" formatCode="m/d/yyyy">
                  <c:v>43967</c:v>
                </c:pt>
                <c:pt idx="116" formatCode="m/d/yyyy">
                  <c:v>43968</c:v>
                </c:pt>
                <c:pt idx="117" formatCode="m/d/yyyy">
                  <c:v>43969</c:v>
                </c:pt>
                <c:pt idx="118" formatCode="m/d/yyyy">
                  <c:v>43970</c:v>
                </c:pt>
                <c:pt idx="119" formatCode="m/d/yyyy">
                  <c:v>43971</c:v>
                </c:pt>
                <c:pt idx="120" formatCode="m/d/yyyy">
                  <c:v>43972</c:v>
                </c:pt>
                <c:pt idx="121" formatCode="m/d/yyyy">
                  <c:v>43973</c:v>
                </c:pt>
                <c:pt idx="122" formatCode="m/d/yyyy">
                  <c:v>43974</c:v>
                </c:pt>
                <c:pt idx="123" formatCode="m/d/yyyy">
                  <c:v>43975</c:v>
                </c:pt>
                <c:pt idx="124" formatCode="m/d/yyyy">
                  <c:v>43976</c:v>
                </c:pt>
                <c:pt idx="125" formatCode="m/d/yyyy">
                  <c:v>43977</c:v>
                </c:pt>
                <c:pt idx="126" formatCode="m/d/yyyy">
                  <c:v>43978</c:v>
                </c:pt>
                <c:pt idx="127" formatCode="m/d/yyyy">
                  <c:v>43979</c:v>
                </c:pt>
                <c:pt idx="128" formatCode="m/d/yyyy">
                  <c:v>43980</c:v>
                </c:pt>
                <c:pt idx="129" formatCode="m/d/yyyy">
                  <c:v>43981</c:v>
                </c:pt>
                <c:pt idx="130" formatCode="m/d/yyyy">
                  <c:v>43982</c:v>
                </c:pt>
                <c:pt idx="131" formatCode="m/d/yyyy">
                  <c:v>43983</c:v>
                </c:pt>
                <c:pt idx="132" formatCode="m/d/yyyy">
                  <c:v>43984</c:v>
                </c:pt>
                <c:pt idx="133" formatCode="m/d/yyyy">
                  <c:v>43985</c:v>
                </c:pt>
                <c:pt idx="134" formatCode="m/d/yyyy">
                  <c:v>43986</c:v>
                </c:pt>
                <c:pt idx="135" formatCode="m/d/yyyy">
                  <c:v>43987</c:v>
                </c:pt>
                <c:pt idx="136" formatCode="m/d/yyyy">
                  <c:v>43988</c:v>
                </c:pt>
                <c:pt idx="137" formatCode="m/d/yyyy">
                  <c:v>43989</c:v>
                </c:pt>
                <c:pt idx="138" formatCode="m/d/yyyy">
                  <c:v>43990</c:v>
                </c:pt>
                <c:pt idx="139" formatCode="m/d/yyyy">
                  <c:v>43991</c:v>
                </c:pt>
                <c:pt idx="140" formatCode="m/d/yyyy">
                  <c:v>43992</c:v>
                </c:pt>
                <c:pt idx="141" formatCode="m/d/yyyy">
                  <c:v>43993</c:v>
                </c:pt>
                <c:pt idx="142" formatCode="m/d/yyyy">
                  <c:v>43994</c:v>
                </c:pt>
                <c:pt idx="143" formatCode="m/d/yyyy">
                  <c:v>43995</c:v>
                </c:pt>
                <c:pt idx="144" formatCode="m/d/yyyy">
                  <c:v>43996</c:v>
                </c:pt>
                <c:pt idx="145" formatCode="m/d/yyyy">
                  <c:v>43997</c:v>
                </c:pt>
                <c:pt idx="146" formatCode="m/d/yyyy">
                  <c:v>43998</c:v>
                </c:pt>
                <c:pt idx="147" formatCode="m/d/yyyy">
                  <c:v>43999</c:v>
                </c:pt>
                <c:pt idx="148" formatCode="m/d/yyyy">
                  <c:v>44000</c:v>
                </c:pt>
                <c:pt idx="149" formatCode="m/d/yyyy">
                  <c:v>44001</c:v>
                </c:pt>
                <c:pt idx="150" formatCode="m/d/yyyy">
                  <c:v>44002</c:v>
                </c:pt>
                <c:pt idx="151" formatCode="m/d/yyyy">
                  <c:v>44003</c:v>
                </c:pt>
                <c:pt idx="152" formatCode="m/d/yyyy">
                  <c:v>44004</c:v>
                </c:pt>
                <c:pt idx="153" formatCode="m/d/yyyy">
                  <c:v>44005</c:v>
                </c:pt>
                <c:pt idx="154" formatCode="m/d/yyyy">
                  <c:v>44006</c:v>
                </c:pt>
                <c:pt idx="155" formatCode="m/d/yyyy">
                  <c:v>44007</c:v>
                </c:pt>
                <c:pt idx="156" formatCode="m/d/yyyy">
                  <c:v>44008</c:v>
                </c:pt>
                <c:pt idx="157" formatCode="m/d/yyyy">
                  <c:v>44009</c:v>
                </c:pt>
                <c:pt idx="158" formatCode="m/d/yyyy">
                  <c:v>44010</c:v>
                </c:pt>
                <c:pt idx="159" formatCode="m/d/yyyy">
                  <c:v>44011</c:v>
                </c:pt>
                <c:pt idx="160" formatCode="m/d/yyyy">
                  <c:v>44012</c:v>
                </c:pt>
                <c:pt idx="161" formatCode="m/d/yyyy">
                  <c:v>44013</c:v>
                </c:pt>
                <c:pt idx="162" formatCode="m/d/yyyy">
                  <c:v>44014</c:v>
                </c:pt>
                <c:pt idx="163" formatCode="m/d/yyyy">
                  <c:v>44015</c:v>
                </c:pt>
                <c:pt idx="164" formatCode="m/d/yyyy">
                  <c:v>44016</c:v>
                </c:pt>
                <c:pt idx="165" formatCode="m/d/yyyy">
                  <c:v>44017</c:v>
                </c:pt>
                <c:pt idx="166" formatCode="m/d/yyyy">
                  <c:v>44018</c:v>
                </c:pt>
                <c:pt idx="167" formatCode="m/d/yyyy">
                  <c:v>44019</c:v>
                </c:pt>
                <c:pt idx="168" formatCode="m/d/yyyy">
                  <c:v>44020</c:v>
                </c:pt>
                <c:pt idx="169" formatCode="m/d/yyyy">
                  <c:v>44021</c:v>
                </c:pt>
                <c:pt idx="170" formatCode="m/d/yyyy">
                  <c:v>44022</c:v>
                </c:pt>
                <c:pt idx="171" formatCode="m/d/yyyy">
                  <c:v>44023</c:v>
                </c:pt>
                <c:pt idx="172" formatCode="m/d/yyyy">
                  <c:v>44024</c:v>
                </c:pt>
                <c:pt idx="173" formatCode="m/d/yyyy">
                  <c:v>44025</c:v>
                </c:pt>
                <c:pt idx="174" formatCode="m/d/yyyy">
                  <c:v>44026</c:v>
                </c:pt>
                <c:pt idx="175" formatCode="m/d/yyyy">
                  <c:v>44027</c:v>
                </c:pt>
                <c:pt idx="176" formatCode="m/d/yyyy">
                  <c:v>44028</c:v>
                </c:pt>
                <c:pt idx="177" formatCode="m/d/yyyy">
                  <c:v>44029</c:v>
                </c:pt>
                <c:pt idx="178" formatCode="m/d/yyyy">
                  <c:v>44030</c:v>
                </c:pt>
                <c:pt idx="179" formatCode="m/d/yyyy">
                  <c:v>44031</c:v>
                </c:pt>
                <c:pt idx="180" formatCode="m/d/yyyy">
                  <c:v>44032</c:v>
                </c:pt>
                <c:pt idx="181" formatCode="m/d/yyyy">
                  <c:v>44033</c:v>
                </c:pt>
                <c:pt idx="182" formatCode="m/d/yyyy">
                  <c:v>44034</c:v>
                </c:pt>
                <c:pt idx="183" formatCode="m/d/yyyy">
                  <c:v>44035</c:v>
                </c:pt>
                <c:pt idx="184" formatCode="m/d/yyyy">
                  <c:v>44036</c:v>
                </c:pt>
                <c:pt idx="185" formatCode="m/d/yyyy">
                  <c:v>44037</c:v>
                </c:pt>
                <c:pt idx="186" formatCode="m/d/yyyy">
                  <c:v>44038</c:v>
                </c:pt>
                <c:pt idx="187" formatCode="m/d/yyyy">
                  <c:v>44039</c:v>
                </c:pt>
                <c:pt idx="188" formatCode="m/d/yyyy">
                  <c:v>44040</c:v>
                </c:pt>
                <c:pt idx="189" formatCode="m/d/yyyy">
                  <c:v>44041</c:v>
                </c:pt>
                <c:pt idx="190" formatCode="m/d/yyyy">
                  <c:v>44042</c:v>
                </c:pt>
                <c:pt idx="191" formatCode="m/d/yyyy">
                  <c:v>44043</c:v>
                </c:pt>
                <c:pt idx="192" formatCode="m/d/yyyy">
                  <c:v>44044</c:v>
                </c:pt>
                <c:pt idx="193" formatCode="m/d/yyyy">
                  <c:v>44045</c:v>
                </c:pt>
                <c:pt idx="194" formatCode="m/d/yyyy">
                  <c:v>44046</c:v>
                </c:pt>
                <c:pt idx="195" formatCode="m/d/yyyy">
                  <c:v>44047</c:v>
                </c:pt>
                <c:pt idx="196" formatCode="m/d/yyyy">
                  <c:v>44048</c:v>
                </c:pt>
                <c:pt idx="197" formatCode="m/d/yyyy">
                  <c:v>44049</c:v>
                </c:pt>
                <c:pt idx="198" formatCode="m/d/yyyy">
                  <c:v>44050</c:v>
                </c:pt>
                <c:pt idx="199" formatCode="m/d/yyyy">
                  <c:v>44051</c:v>
                </c:pt>
                <c:pt idx="200" formatCode="m/d/yyyy">
                  <c:v>44052</c:v>
                </c:pt>
                <c:pt idx="201" formatCode="m/d/yyyy">
                  <c:v>44053</c:v>
                </c:pt>
                <c:pt idx="202" formatCode="m/d/yyyy">
                  <c:v>44054</c:v>
                </c:pt>
                <c:pt idx="203" formatCode="m/d/yyyy">
                  <c:v>44055</c:v>
                </c:pt>
                <c:pt idx="204" formatCode="m/d/yyyy">
                  <c:v>44056</c:v>
                </c:pt>
                <c:pt idx="205" formatCode="m/d/yyyy">
                  <c:v>44057</c:v>
                </c:pt>
                <c:pt idx="206" formatCode="m/d/yyyy">
                  <c:v>44058</c:v>
                </c:pt>
                <c:pt idx="207" formatCode="m/d/yyyy">
                  <c:v>44059</c:v>
                </c:pt>
                <c:pt idx="208" formatCode="m/d/yyyy">
                  <c:v>44060</c:v>
                </c:pt>
                <c:pt idx="209" formatCode="m/d/yyyy">
                  <c:v>44061</c:v>
                </c:pt>
                <c:pt idx="210" formatCode="m/d/yyyy">
                  <c:v>44062</c:v>
                </c:pt>
                <c:pt idx="211" formatCode="m/d/yyyy">
                  <c:v>44063</c:v>
                </c:pt>
                <c:pt idx="212" formatCode="m/d/yyyy">
                  <c:v>44064</c:v>
                </c:pt>
                <c:pt idx="213" formatCode="m/d/yyyy">
                  <c:v>44065</c:v>
                </c:pt>
                <c:pt idx="214" formatCode="m/d/yyyy">
                  <c:v>44066</c:v>
                </c:pt>
                <c:pt idx="215" formatCode="m/d/yyyy">
                  <c:v>44067</c:v>
                </c:pt>
                <c:pt idx="216" formatCode="m/d/yyyy">
                  <c:v>44068</c:v>
                </c:pt>
                <c:pt idx="217" formatCode="m/d/yyyy">
                  <c:v>44069</c:v>
                </c:pt>
                <c:pt idx="218" formatCode="m/d/yyyy">
                  <c:v>44070</c:v>
                </c:pt>
                <c:pt idx="219" formatCode="m/d/yyyy">
                  <c:v>44071</c:v>
                </c:pt>
                <c:pt idx="220" formatCode="m/d/yyyy">
                  <c:v>44072</c:v>
                </c:pt>
                <c:pt idx="221" formatCode="m/d/yyyy">
                  <c:v>44073</c:v>
                </c:pt>
                <c:pt idx="222" formatCode="m/d/yyyy">
                  <c:v>44074</c:v>
                </c:pt>
                <c:pt idx="223" formatCode="m/d/yyyy">
                  <c:v>44075</c:v>
                </c:pt>
                <c:pt idx="224" formatCode="m/d/yyyy">
                  <c:v>44076</c:v>
                </c:pt>
                <c:pt idx="225" formatCode="m/d/yyyy">
                  <c:v>44077</c:v>
                </c:pt>
                <c:pt idx="226" formatCode="m/d/yyyy">
                  <c:v>44078</c:v>
                </c:pt>
                <c:pt idx="227" formatCode="m/d/yyyy">
                  <c:v>44079</c:v>
                </c:pt>
                <c:pt idx="228" formatCode="m/d/yyyy">
                  <c:v>44080</c:v>
                </c:pt>
                <c:pt idx="229" formatCode="m/d/yyyy">
                  <c:v>44081</c:v>
                </c:pt>
                <c:pt idx="230" formatCode="m/d/yyyy">
                  <c:v>44082</c:v>
                </c:pt>
                <c:pt idx="231" formatCode="m/d/yyyy">
                  <c:v>44083</c:v>
                </c:pt>
                <c:pt idx="232" formatCode="m/d/yyyy">
                  <c:v>44084</c:v>
                </c:pt>
                <c:pt idx="233" formatCode="m/d/yyyy">
                  <c:v>44085</c:v>
                </c:pt>
                <c:pt idx="234" formatCode="m/d/yyyy">
                  <c:v>44086</c:v>
                </c:pt>
                <c:pt idx="235" formatCode="m/d/yyyy">
                  <c:v>44087</c:v>
                </c:pt>
                <c:pt idx="236" formatCode="m/d/yyyy">
                  <c:v>44088</c:v>
                </c:pt>
                <c:pt idx="237" formatCode="m/d/yyyy">
                  <c:v>44089</c:v>
                </c:pt>
                <c:pt idx="238" formatCode="m/d/yyyy">
                  <c:v>44090</c:v>
                </c:pt>
                <c:pt idx="239" formatCode="m/d/yyyy">
                  <c:v>44091</c:v>
                </c:pt>
                <c:pt idx="240" formatCode="m/d/yyyy">
                  <c:v>44092</c:v>
                </c:pt>
                <c:pt idx="241" formatCode="m/d/yyyy">
                  <c:v>44093</c:v>
                </c:pt>
                <c:pt idx="242" formatCode="m/d/yyyy">
                  <c:v>44094</c:v>
                </c:pt>
                <c:pt idx="243" formatCode="m/d/yyyy">
                  <c:v>44095</c:v>
                </c:pt>
                <c:pt idx="244" formatCode="m/d/yyyy">
                  <c:v>44096</c:v>
                </c:pt>
                <c:pt idx="245" formatCode="m/d/yyyy">
                  <c:v>44097</c:v>
                </c:pt>
                <c:pt idx="246" formatCode="m/d/yyyy">
                  <c:v>44098</c:v>
                </c:pt>
                <c:pt idx="247" formatCode="m/d/yyyy">
                  <c:v>44099</c:v>
                </c:pt>
                <c:pt idx="248" formatCode="m/d/yyyy">
                  <c:v>44100</c:v>
                </c:pt>
                <c:pt idx="249" formatCode="m/d/yyyy">
                  <c:v>44101</c:v>
                </c:pt>
                <c:pt idx="250" formatCode="m/d/yyyy">
                  <c:v>44102</c:v>
                </c:pt>
                <c:pt idx="251" formatCode="m/d/yyyy">
                  <c:v>44103</c:v>
                </c:pt>
                <c:pt idx="252" formatCode="m/d/yyyy">
                  <c:v>44104</c:v>
                </c:pt>
                <c:pt idx="253" formatCode="m/d/yyyy">
                  <c:v>44105</c:v>
                </c:pt>
                <c:pt idx="254" formatCode="m/d/yyyy">
                  <c:v>44106</c:v>
                </c:pt>
                <c:pt idx="255" formatCode="m/d/yyyy">
                  <c:v>44107</c:v>
                </c:pt>
                <c:pt idx="256" formatCode="m/d/yyyy">
                  <c:v>44108</c:v>
                </c:pt>
                <c:pt idx="257" formatCode="m/d/yyyy">
                  <c:v>44109</c:v>
                </c:pt>
                <c:pt idx="258" formatCode="m/d/yyyy">
                  <c:v>44110</c:v>
                </c:pt>
                <c:pt idx="259" formatCode="m/d/yyyy">
                  <c:v>44111</c:v>
                </c:pt>
                <c:pt idx="260" formatCode="m/d/yyyy">
                  <c:v>44112</c:v>
                </c:pt>
                <c:pt idx="261" formatCode="m/d/yyyy">
                  <c:v>44113</c:v>
                </c:pt>
                <c:pt idx="262" formatCode="m/d/yyyy">
                  <c:v>44114</c:v>
                </c:pt>
                <c:pt idx="263" formatCode="m/d/yyyy">
                  <c:v>44115</c:v>
                </c:pt>
                <c:pt idx="264" formatCode="m/d/yyyy">
                  <c:v>44116</c:v>
                </c:pt>
                <c:pt idx="265" formatCode="m/d/yyyy">
                  <c:v>44117</c:v>
                </c:pt>
                <c:pt idx="266" formatCode="m/d/yyyy">
                  <c:v>44118</c:v>
                </c:pt>
                <c:pt idx="267" formatCode="m/d/yyyy">
                  <c:v>44119</c:v>
                </c:pt>
                <c:pt idx="268" formatCode="m/d/yyyy">
                  <c:v>44120</c:v>
                </c:pt>
                <c:pt idx="269" formatCode="m/d/yyyy">
                  <c:v>44121</c:v>
                </c:pt>
                <c:pt idx="270" formatCode="m/d/yyyy">
                  <c:v>44122</c:v>
                </c:pt>
                <c:pt idx="271" formatCode="m/d/yyyy">
                  <c:v>44123</c:v>
                </c:pt>
                <c:pt idx="272" formatCode="m/d/yyyy">
                  <c:v>44124</c:v>
                </c:pt>
                <c:pt idx="273" formatCode="m/d/yyyy">
                  <c:v>44125</c:v>
                </c:pt>
                <c:pt idx="274" formatCode="m/d/yyyy">
                  <c:v>44126</c:v>
                </c:pt>
                <c:pt idx="275" formatCode="m/d/yyyy">
                  <c:v>44127</c:v>
                </c:pt>
                <c:pt idx="276" formatCode="m/d/yyyy">
                  <c:v>44128</c:v>
                </c:pt>
                <c:pt idx="277" formatCode="m/d/yyyy">
                  <c:v>44129</c:v>
                </c:pt>
                <c:pt idx="278" formatCode="m/d/yyyy">
                  <c:v>44130</c:v>
                </c:pt>
                <c:pt idx="279" formatCode="m/d/yyyy">
                  <c:v>44131</c:v>
                </c:pt>
                <c:pt idx="280" formatCode="m/d/yyyy">
                  <c:v>44132</c:v>
                </c:pt>
                <c:pt idx="281" formatCode="m/d/yyyy">
                  <c:v>44133</c:v>
                </c:pt>
                <c:pt idx="282" formatCode="m/d/yyyy">
                  <c:v>44134</c:v>
                </c:pt>
                <c:pt idx="283" formatCode="m/d/yyyy">
                  <c:v>44135</c:v>
                </c:pt>
                <c:pt idx="284" formatCode="m/d/yyyy">
                  <c:v>44136</c:v>
                </c:pt>
                <c:pt idx="285" formatCode="m/d/yyyy">
                  <c:v>44137</c:v>
                </c:pt>
                <c:pt idx="286" formatCode="m/d/yyyy">
                  <c:v>44138</c:v>
                </c:pt>
                <c:pt idx="287" formatCode="m/d/yyyy">
                  <c:v>44139</c:v>
                </c:pt>
                <c:pt idx="288" formatCode="m/d/yyyy">
                  <c:v>44140</c:v>
                </c:pt>
                <c:pt idx="289" formatCode="m/d/yyyy">
                  <c:v>44141</c:v>
                </c:pt>
                <c:pt idx="290" formatCode="m/d/yyyy">
                  <c:v>44142</c:v>
                </c:pt>
                <c:pt idx="291" formatCode="m/d/yyyy">
                  <c:v>44143</c:v>
                </c:pt>
                <c:pt idx="292" formatCode="m/d/yyyy">
                  <c:v>44144</c:v>
                </c:pt>
                <c:pt idx="293" formatCode="m/d/yyyy">
                  <c:v>44145</c:v>
                </c:pt>
                <c:pt idx="294" formatCode="m/d/yyyy">
                  <c:v>44146</c:v>
                </c:pt>
                <c:pt idx="295" formatCode="m/d/yyyy">
                  <c:v>44147</c:v>
                </c:pt>
                <c:pt idx="296" formatCode="m/d/yyyy">
                  <c:v>44148</c:v>
                </c:pt>
                <c:pt idx="297" formatCode="m/d/yyyy">
                  <c:v>44149</c:v>
                </c:pt>
                <c:pt idx="298" formatCode="m/d/yyyy">
                  <c:v>44150</c:v>
                </c:pt>
                <c:pt idx="299" formatCode="m/d/yyyy">
                  <c:v>44151</c:v>
                </c:pt>
                <c:pt idx="300" formatCode="m/d/yyyy">
                  <c:v>44152</c:v>
                </c:pt>
                <c:pt idx="301" formatCode="m/d/yyyy">
                  <c:v>44153</c:v>
                </c:pt>
                <c:pt idx="302" formatCode="m/d/yyyy">
                  <c:v>44154</c:v>
                </c:pt>
                <c:pt idx="303" formatCode="m/d/yyyy">
                  <c:v>44155</c:v>
                </c:pt>
                <c:pt idx="304" formatCode="m/d/yyyy">
                  <c:v>44156</c:v>
                </c:pt>
                <c:pt idx="305" formatCode="m/d/yyyy">
                  <c:v>44157</c:v>
                </c:pt>
                <c:pt idx="306" formatCode="m/d/yyyy">
                  <c:v>44158</c:v>
                </c:pt>
                <c:pt idx="307" formatCode="m/d/yyyy">
                  <c:v>44159</c:v>
                </c:pt>
                <c:pt idx="308" formatCode="m/d/yyyy">
                  <c:v>44160</c:v>
                </c:pt>
                <c:pt idx="309" formatCode="m/d/yyyy">
                  <c:v>44161</c:v>
                </c:pt>
                <c:pt idx="310" formatCode="m/d/yyyy">
                  <c:v>44162</c:v>
                </c:pt>
                <c:pt idx="311" formatCode="m/d/yyyy">
                  <c:v>44163</c:v>
                </c:pt>
                <c:pt idx="312" formatCode="m/d/yyyy">
                  <c:v>44164</c:v>
                </c:pt>
                <c:pt idx="313" formatCode="m/d/yyyy">
                  <c:v>44165</c:v>
                </c:pt>
                <c:pt idx="314" formatCode="m/d/yyyy">
                  <c:v>44166</c:v>
                </c:pt>
                <c:pt idx="315" formatCode="m/d/yyyy">
                  <c:v>44167</c:v>
                </c:pt>
                <c:pt idx="316" formatCode="m/d/yyyy">
                  <c:v>44168</c:v>
                </c:pt>
                <c:pt idx="317" formatCode="m/d/yyyy">
                  <c:v>44169</c:v>
                </c:pt>
                <c:pt idx="318" formatCode="m/d/yyyy">
                  <c:v>44170</c:v>
                </c:pt>
                <c:pt idx="319" formatCode="m/d/yyyy">
                  <c:v>44171</c:v>
                </c:pt>
                <c:pt idx="320" formatCode="m/d/yyyy">
                  <c:v>44172</c:v>
                </c:pt>
                <c:pt idx="321" formatCode="m/d/yyyy">
                  <c:v>44173</c:v>
                </c:pt>
                <c:pt idx="322" formatCode="m/d/yyyy">
                  <c:v>44174</c:v>
                </c:pt>
                <c:pt idx="323" formatCode="m/d/yyyy">
                  <c:v>44175</c:v>
                </c:pt>
                <c:pt idx="324" formatCode="m/d/yyyy">
                  <c:v>44176</c:v>
                </c:pt>
                <c:pt idx="325" formatCode="m/d/yyyy">
                  <c:v>44177</c:v>
                </c:pt>
                <c:pt idx="326" formatCode="m/d/yyyy">
                  <c:v>44178</c:v>
                </c:pt>
                <c:pt idx="327" formatCode="m/d/yyyy">
                  <c:v>44179</c:v>
                </c:pt>
                <c:pt idx="328" formatCode="m/d/yyyy">
                  <c:v>44180</c:v>
                </c:pt>
                <c:pt idx="329" formatCode="m/d/yyyy">
                  <c:v>44181</c:v>
                </c:pt>
                <c:pt idx="330" formatCode="m/d/yyyy">
                  <c:v>44182</c:v>
                </c:pt>
                <c:pt idx="331" formatCode="m/d/yyyy">
                  <c:v>44183</c:v>
                </c:pt>
                <c:pt idx="332" formatCode="m/d/yyyy">
                  <c:v>44184</c:v>
                </c:pt>
                <c:pt idx="333" formatCode="m/d/yyyy">
                  <c:v>44185</c:v>
                </c:pt>
                <c:pt idx="334" formatCode="m/d/yyyy">
                  <c:v>44186</c:v>
                </c:pt>
                <c:pt idx="335" formatCode="m/d/yyyy">
                  <c:v>44187</c:v>
                </c:pt>
                <c:pt idx="336" formatCode="m/d/yyyy">
                  <c:v>44188</c:v>
                </c:pt>
                <c:pt idx="337" formatCode="m/d/yyyy">
                  <c:v>44189</c:v>
                </c:pt>
                <c:pt idx="338" formatCode="m/d/yyyy">
                  <c:v>44190</c:v>
                </c:pt>
                <c:pt idx="339" formatCode="m/d/yyyy">
                  <c:v>44191</c:v>
                </c:pt>
                <c:pt idx="340" formatCode="m/d/yyyy">
                  <c:v>44192</c:v>
                </c:pt>
                <c:pt idx="341" formatCode="m/d/yyyy">
                  <c:v>44193</c:v>
                </c:pt>
                <c:pt idx="342" formatCode="m/d/yyyy">
                  <c:v>44194</c:v>
                </c:pt>
                <c:pt idx="343" formatCode="m/d/yyyy">
                  <c:v>44195</c:v>
                </c:pt>
                <c:pt idx="344" formatCode="m/d/yyyy">
                  <c:v>44196</c:v>
                </c:pt>
                <c:pt idx="345" formatCode="m/d/yyyy">
                  <c:v>44197</c:v>
                </c:pt>
                <c:pt idx="346" formatCode="m/d/yyyy">
                  <c:v>44198</c:v>
                </c:pt>
                <c:pt idx="347" formatCode="m/d/yyyy">
                  <c:v>44199</c:v>
                </c:pt>
                <c:pt idx="348" formatCode="m/d/yyyy">
                  <c:v>44200</c:v>
                </c:pt>
                <c:pt idx="349" formatCode="m/d/yyyy">
                  <c:v>44201</c:v>
                </c:pt>
                <c:pt idx="350" formatCode="m/d/yyyy">
                  <c:v>44202</c:v>
                </c:pt>
                <c:pt idx="351" formatCode="m/d/yyyy">
                  <c:v>44203</c:v>
                </c:pt>
                <c:pt idx="352" formatCode="m/d/yyyy">
                  <c:v>44204</c:v>
                </c:pt>
                <c:pt idx="353" formatCode="m/d/yyyy">
                  <c:v>44205</c:v>
                </c:pt>
                <c:pt idx="354" formatCode="m/d/yyyy">
                  <c:v>44206</c:v>
                </c:pt>
                <c:pt idx="355" formatCode="m/d/yyyy">
                  <c:v>44207</c:v>
                </c:pt>
                <c:pt idx="356" formatCode="m/d/yyyy">
                  <c:v>44208</c:v>
                </c:pt>
                <c:pt idx="357" formatCode="m/d/yyyy">
                  <c:v>44209</c:v>
                </c:pt>
                <c:pt idx="358" formatCode="m/d/yyyy">
                  <c:v>44210</c:v>
                </c:pt>
                <c:pt idx="359" formatCode="m/d/yyyy">
                  <c:v>44211</c:v>
                </c:pt>
                <c:pt idx="360" formatCode="m/d/yyyy">
                  <c:v>44212</c:v>
                </c:pt>
                <c:pt idx="361" formatCode="m/d/yyyy">
                  <c:v>44213</c:v>
                </c:pt>
                <c:pt idx="362" formatCode="m/d/yyyy">
                  <c:v>44214</c:v>
                </c:pt>
                <c:pt idx="363" formatCode="m/d/yyyy">
                  <c:v>44215</c:v>
                </c:pt>
                <c:pt idx="364" formatCode="m/d/yyyy">
                  <c:v>44216</c:v>
                </c:pt>
                <c:pt idx="365" formatCode="m/d/yyyy">
                  <c:v>44217</c:v>
                </c:pt>
                <c:pt idx="366" formatCode="m/d/yyyy">
                  <c:v>44218</c:v>
                </c:pt>
                <c:pt idx="367" formatCode="m/d/yyyy">
                  <c:v>44219</c:v>
                </c:pt>
                <c:pt idx="368" formatCode="m/d/yyyy">
                  <c:v>44220</c:v>
                </c:pt>
                <c:pt idx="369" formatCode="m/d/yyyy">
                  <c:v>44221</c:v>
                </c:pt>
                <c:pt idx="370" formatCode="m/d/yyyy">
                  <c:v>44222</c:v>
                </c:pt>
                <c:pt idx="371" formatCode="m/d/yyyy">
                  <c:v>44223</c:v>
                </c:pt>
                <c:pt idx="372" formatCode="m/d/yyyy">
                  <c:v>44224</c:v>
                </c:pt>
                <c:pt idx="373" formatCode="m/d/yyyy">
                  <c:v>44225</c:v>
                </c:pt>
                <c:pt idx="374" formatCode="m/d/yyyy">
                  <c:v>44226</c:v>
                </c:pt>
                <c:pt idx="375" formatCode="m/d/yyyy">
                  <c:v>44227</c:v>
                </c:pt>
                <c:pt idx="376" formatCode="m/d/yyyy">
                  <c:v>44228</c:v>
                </c:pt>
                <c:pt idx="377" formatCode="m/d/yyyy">
                  <c:v>44229</c:v>
                </c:pt>
                <c:pt idx="378" formatCode="m/d/yyyy">
                  <c:v>44230</c:v>
                </c:pt>
                <c:pt idx="379" formatCode="m/d/yyyy">
                  <c:v>44231</c:v>
                </c:pt>
                <c:pt idx="380" formatCode="m/d/yyyy">
                  <c:v>44232</c:v>
                </c:pt>
                <c:pt idx="381" formatCode="m/d/yyyy">
                  <c:v>44233</c:v>
                </c:pt>
                <c:pt idx="382" formatCode="m/d/yyyy">
                  <c:v>44234</c:v>
                </c:pt>
                <c:pt idx="383" formatCode="m/d/yyyy">
                  <c:v>44235</c:v>
                </c:pt>
                <c:pt idx="384" formatCode="m/d/yyyy">
                  <c:v>44236</c:v>
                </c:pt>
                <c:pt idx="385" formatCode="m/d/yyyy">
                  <c:v>44237</c:v>
                </c:pt>
                <c:pt idx="386" formatCode="m/d/yyyy">
                  <c:v>44238</c:v>
                </c:pt>
                <c:pt idx="387" formatCode="m/d/yyyy">
                  <c:v>44239</c:v>
                </c:pt>
                <c:pt idx="388" formatCode="m/d/yyyy">
                  <c:v>44240</c:v>
                </c:pt>
                <c:pt idx="389" formatCode="m/d/yyyy">
                  <c:v>44241</c:v>
                </c:pt>
                <c:pt idx="390" formatCode="m/d/yyyy">
                  <c:v>44242</c:v>
                </c:pt>
                <c:pt idx="391" formatCode="m/d/yyyy">
                  <c:v>44243</c:v>
                </c:pt>
                <c:pt idx="392" formatCode="m/d/yyyy">
                  <c:v>44244</c:v>
                </c:pt>
                <c:pt idx="393" formatCode="m/d/yyyy">
                  <c:v>44245</c:v>
                </c:pt>
                <c:pt idx="394" formatCode="m/d/yyyy">
                  <c:v>44246</c:v>
                </c:pt>
                <c:pt idx="395" formatCode="m/d/yyyy">
                  <c:v>44247</c:v>
                </c:pt>
                <c:pt idx="396" formatCode="m/d/yyyy">
                  <c:v>44248</c:v>
                </c:pt>
                <c:pt idx="397" formatCode="m/d/yyyy">
                  <c:v>44249</c:v>
                </c:pt>
                <c:pt idx="398" formatCode="m/d/yyyy">
                  <c:v>44250</c:v>
                </c:pt>
                <c:pt idx="399" formatCode="m/d/yyyy">
                  <c:v>44251</c:v>
                </c:pt>
                <c:pt idx="400" formatCode="m/d/yyyy">
                  <c:v>44252</c:v>
                </c:pt>
                <c:pt idx="401" formatCode="m/d/yyyy">
                  <c:v>44253</c:v>
                </c:pt>
                <c:pt idx="402" formatCode="m/d/yyyy">
                  <c:v>44254</c:v>
                </c:pt>
                <c:pt idx="403" formatCode="m/d/yyyy">
                  <c:v>44255</c:v>
                </c:pt>
              </c:numCache>
            </c:numRef>
          </c:xVal>
          <c:yVal>
            <c:numRef>
              <c:f>Cases!$D$2:$D$405</c:f>
              <c:numCache>
                <c:formatCode>General</c:formatCode>
                <c:ptCount val="404"/>
                <c:pt idx="61">
                  <c:v>0</c:v>
                </c:pt>
                <c:pt idx="70">
                  <c:v>0</c:v>
                </c:pt>
                <c:pt idx="73">
                  <c:v>0.5714285714285714</c:v>
                </c:pt>
                <c:pt idx="223">
                  <c:v>21.857142857142858</c:v>
                </c:pt>
                <c:pt idx="264">
                  <c:v>4.2857142857142856</c:v>
                </c:pt>
                <c:pt idx="329">
                  <c:v>5.7142857142857144</c:v>
                </c:pt>
                <c:pt idx="335">
                  <c:v>24</c:v>
                </c:pt>
                <c:pt idx="362">
                  <c:v>571.42857142857144</c:v>
                </c:pt>
                <c:pt idx="376">
                  <c:v>625.42857142857144</c:v>
                </c:pt>
                <c:pt idx="397">
                  <c:v>251.57142857142858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Cases!$E$1:$E$386</c15:f>
                <c15:dlblRangeCache>
                  <c:ptCount val="386"/>
                  <c:pt idx="0">
                    <c:v>Desc</c:v>
                  </c:pt>
                  <c:pt idx="62">
                    <c:v>Schools closed</c:v>
                  </c:pt>
                  <c:pt idx="71">
                    <c:v>Intrenrational flights suspended</c:v>
                  </c:pt>
                  <c:pt idx="72">
                    <c:v>SCTP transfers</c:v>
                  </c:pt>
                  <c:pt idx="74">
                    <c:v>Reduced petrol prices</c:v>
                  </c:pt>
                  <c:pt idx="224">
                    <c:v>International flights resumed, Schools partially reopened</c:v>
                  </c:pt>
                  <c:pt idx="265">
                    <c:v>Schools fully reopened</c:v>
                  </c:pt>
                  <c:pt idx="330">
                    <c:v>Fuel prices increased</c:v>
                  </c:pt>
                  <c:pt idx="336">
                    <c:v>Public transport restrictions lifted</c:v>
                  </c:pt>
                  <c:pt idx="363">
                    <c:v>Public transport restrictions reintroduced, Schools closed, Night-time curfew instated, Work from home mandated where possible, Partial land border closure</c:v>
                  </c:pt>
                  <c:pt idx="377">
                    <c:v>Emergency cash transfers in urban areas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195-CCC9-41F6-83F9-563FD155E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973176"/>
        <c:axId val="840967600"/>
      </c:scatterChart>
      <c:dateAx>
        <c:axId val="840973176"/>
        <c:scaling>
          <c:orientation val="minMax"/>
        </c:scaling>
        <c:delete val="0"/>
        <c:axPos val="b"/>
        <c:numFmt formatCode="[$-409]d\-m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967600"/>
        <c:crosses val="autoZero"/>
        <c:auto val="1"/>
        <c:lblOffset val="100"/>
        <c:baseTimeUnit val="days"/>
      </c:dateAx>
      <c:valAx>
        <c:axId val="84096760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97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0914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00589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292F7F-10D4-3C4B-8990-C69D82127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6382" y="124436"/>
            <a:ext cx="588818" cy="588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B7953C-626D-164A-9862-7E8E82A49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90" y="141754"/>
            <a:ext cx="6426200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655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649"/>
            <a:ext cx="10515600" cy="397880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01112B-1640-7140-AC05-201E80849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0" y="95130"/>
            <a:ext cx="584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6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2A51F-21B0-9747-BE2E-15CABC0F9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76212"/>
            <a:ext cx="584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A6C1A5-DCD3-5A46-9AF5-BB2277A9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E7E59-2FE2-9444-BA37-18D5A7786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BA4F-3809-D44B-887C-ACB9B04A8269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D0A9-6CF3-4B4B-A5E1-C3D4B974A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5332CE-908A-0241-B7B4-0B340AD1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" y="456344"/>
            <a:ext cx="11189664" cy="5594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12B16-C01D-AA4A-AEE7-30D1BDCE3ECF}"/>
              </a:ext>
            </a:extLst>
          </p:cNvPr>
          <p:cNvSpPr txBox="1"/>
          <p:nvPr/>
        </p:nvSpPr>
        <p:spPr>
          <a:xfrm>
            <a:off x="1585070" y="3902688"/>
            <a:ext cx="509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Jan Duchoslav</a:t>
            </a:r>
            <a:endParaRPr lang="x-none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9B2B9-8C37-0D45-AAED-AC22E7A2EECC}"/>
              </a:ext>
            </a:extLst>
          </p:cNvPr>
          <p:cNvSpPr txBox="1"/>
          <p:nvPr/>
        </p:nvSpPr>
        <p:spPr>
          <a:xfrm>
            <a:off x="1577118" y="4387717"/>
            <a:ext cx="509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Research Fellow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International Food Policy Research Institute</a:t>
            </a:r>
            <a:endParaRPr lang="x-non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E9BA-BC55-4A48-89F1-70AB678F4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0914"/>
            <a:ext cx="10363200" cy="9260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Delivery of Social Protection Programs to Combat COVID-19 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EEF-BD12-5849-803C-B6A3CB41E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572431"/>
            <a:ext cx="9144000" cy="23889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Jan Duchoslav and Kalle Hirvonen </a:t>
            </a:r>
          </a:p>
          <a:p>
            <a:r>
              <a:rPr lang="en-US" dirty="0"/>
              <a:t>International Food Policy Research Institute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protection 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policy tool to address poverty and food insecurity</a:t>
            </a:r>
          </a:p>
          <a:p>
            <a:r>
              <a:rPr lang="en-US" dirty="0"/>
              <a:t>Focused on rural areas</a:t>
            </a:r>
          </a:p>
          <a:p>
            <a:r>
              <a:rPr lang="en-US" dirty="0"/>
              <a:t>COVID-19 disproportionally affects service and industrial sectors (i.e., urban areas)</a:t>
            </a:r>
          </a:p>
          <a:p>
            <a:r>
              <a:rPr lang="en-US" dirty="0"/>
              <a:t>Existing programs ill-suited to respond to COVID-19</a:t>
            </a:r>
          </a:p>
          <a:p>
            <a:r>
              <a:rPr lang="en-US" dirty="0"/>
              <a:t>Social protection programs adjusted or new ones put in place</a:t>
            </a:r>
          </a:p>
        </p:txBody>
      </p:sp>
    </p:spTree>
    <p:extLst>
      <p:ext uri="{BB962C8B-B14F-4D97-AF65-F5344CB8AC3E}">
        <p14:creationId xmlns:p14="http://schemas.microsoft.com/office/powerpoint/2010/main" val="4270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protection during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Designed to protect against chronic poverty and income shocks</a:t>
            </a:r>
          </a:p>
          <a:p>
            <a:r>
              <a:rPr lang="en-US" dirty="0"/>
              <a:t>Pandemic affects health, income, food systems, logistics…</a:t>
            </a:r>
          </a:p>
          <a:p>
            <a:pPr marL="0" indent="0">
              <a:buNone/>
            </a:pPr>
            <a:r>
              <a:rPr lang="en-US" dirty="0"/>
              <a:t>   …is social protection still effective?</a:t>
            </a:r>
          </a:p>
          <a:p>
            <a:r>
              <a:rPr lang="en-US" dirty="0"/>
              <a:t>Limited but encouraging evidence:</a:t>
            </a:r>
          </a:p>
          <a:p>
            <a:pPr lvl="1"/>
            <a:r>
              <a:rPr lang="en-US" dirty="0"/>
              <a:t>Kenya: UBI ⇒ ↑ food security, ↑ health (Banerjee et al. 2020)</a:t>
            </a:r>
          </a:p>
          <a:p>
            <a:pPr marL="457200" lvl="1" indent="0">
              <a:buNone/>
            </a:pPr>
            <a:r>
              <a:rPr lang="en-US" dirty="0"/>
              <a:t>   		CT ⇒ ↑ micro-enterprise performance (Brooks et al. 2021)</a:t>
            </a:r>
          </a:p>
          <a:p>
            <a:pPr lvl="1"/>
            <a:r>
              <a:rPr lang="en-US" dirty="0"/>
              <a:t>Ethiopia: PSNP ⇒ ↑ food security (</a:t>
            </a:r>
            <a:r>
              <a:rPr lang="en-US" dirty="0" err="1"/>
              <a:t>Abay</a:t>
            </a:r>
            <a:r>
              <a:rPr lang="en-US" dirty="0"/>
              <a:t> et al. 2020)</a:t>
            </a:r>
          </a:p>
          <a:p>
            <a:pPr lvl="1"/>
            <a:r>
              <a:rPr lang="en-US" dirty="0"/>
              <a:t>Elsewhere: CT ⇒ ↑ food security, ↓ asset depletion (</a:t>
            </a:r>
            <a:r>
              <a:rPr lang="en-US" dirty="0" err="1"/>
              <a:t>Bottan</a:t>
            </a:r>
            <a:r>
              <a:rPr lang="en-US" dirty="0"/>
              <a:t> et al. 2021, </a:t>
            </a:r>
            <a:r>
              <a:rPr lang="en-US" dirty="0" err="1"/>
              <a:t>Londoño-Vélez</a:t>
            </a:r>
            <a:r>
              <a:rPr lang="en-US" dirty="0"/>
              <a:t> and </a:t>
            </a:r>
            <a:r>
              <a:rPr lang="en-US" dirty="0" err="1"/>
              <a:t>Querubin</a:t>
            </a:r>
            <a:r>
              <a:rPr lang="en-US" dirty="0"/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416453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4019-9485-A540-BFC7-30982A3A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61848"/>
            <a:ext cx="10515600" cy="1033351"/>
          </a:xfrm>
        </p:spPr>
        <p:txBody>
          <a:bodyPr>
            <a:normAutofit/>
          </a:bodyPr>
          <a:lstStyle/>
          <a:p>
            <a:r>
              <a:rPr lang="en-US" dirty="0"/>
              <a:t>SP targeting during the pandemic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F38E25-4D27-416C-8D52-D697A62054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97462"/>
            <a:ext cx="5181600" cy="376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E7D5F4F-47CA-4733-A604-3C7D576160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7462"/>
            <a:ext cx="5181600" cy="3769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1ECC59-5F91-4029-9EAC-CA8ABB6945A3}"/>
              </a:ext>
            </a:extLst>
          </p:cNvPr>
          <p:cNvSpPr txBox="1"/>
          <p:nvPr/>
        </p:nvSpPr>
        <p:spPr>
          <a:xfrm>
            <a:off x="1450108" y="2079865"/>
            <a:ext cx="430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DBB2F0-25E6-4307-A648-3EC4D8008855}"/>
              </a:ext>
            </a:extLst>
          </p:cNvPr>
          <p:cNvSpPr txBox="1"/>
          <p:nvPr/>
        </p:nvSpPr>
        <p:spPr>
          <a:xfrm>
            <a:off x="6761018" y="2079865"/>
            <a:ext cx="430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87541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measures in Malawi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4150C1-FC26-4468-B183-CD9692734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65350"/>
              </p:ext>
            </p:extLst>
          </p:nvPr>
        </p:nvGraphicFramePr>
        <p:xfrm>
          <a:off x="838200" y="2162175"/>
          <a:ext cx="10515600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25D65D2-EDC5-4E8C-A637-C643E2CD7867}"/>
              </a:ext>
            </a:extLst>
          </p:cNvPr>
          <p:cNvSpPr/>
          <p:nvPr/>
        </p:nvSpPr>
        <p:spPr>
          <a:xfrm>
            <a:off x="1268106" y="4482777"/>
            <a:ext cx="745421" cy="435987"/>
          </a:xfrm>
          <a:prstGeom prst="wedgeRectCallout">
            <a:avLst>
              <a:gd name="adj1" fmla="val 28518"/>
              <a:gd name="adj2" fmla="val 144895"/>
            </a:avLst>
          </a:prstGeom>
          <a:solidFill>
            <a:srgbClr val="EF463B">
              <a:alpha val="80000"/>
            </a:srgbClr>
          </a:solidFill>
          <a:ln>
            <a:solidFill>
              <a:srgbClr val="EF4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Schools closed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828FE0E-8EAE-4017-B578-08D8681466D0}"/>
              </a:ext>
            </a:extLst>
          </p:cNvPr>
          <p:cNvSpPr/>
          <p:nvPr/>
        </p:nvSpPr>
        <p:spPr>
          <a:xfrm>
            <a:off x="1528815" y="3807781"/>
            <a:ext cx="2839480" cy="445548"/>
          </a:xfrm>
          <a:prstGeom prst="wedgeRectCallout">
            <a:avLst>
              <a:gd name="adj1" fmla="val -29866"/>
              <a:gd name="adj2" fmla="val 290663"/>
            </a:avLst>
          </a:prstGeom>
          <a:solidFill>
            <a:srgbClr val="EF463B">
              <a:alpha val="80000"/>
            </a:srgbClr>
          </a:solidFill>
          <a:ln>
            <a:solidFill>
              <a:srgbClr val="EF4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flights suspended;</a:t>
            </a:r>
          </a:p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transport limited to 60% capacity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ED3ED8B-40CD-4311-B93D-958B577FB960}"/>
              </a:ext>
            </a:extLst>
          </p:cNvPr>
          <p:cNvSpPr/>
          <p:nvPr/>
        </p:nvSpPr>
        <p:spPr>
          <a:xfrm>
            <a:off x="4495520" y="3817343"/>
            <a:ext cx="2159266" cy="435986"/>
          </a:xfrm>
          <a:prstGeom prst="wedgeRectCallout">
            <a:avLst>
              <a:gd name="adj1" fmla="val 32994"/>
              <a:gd name="adj2" fmla="val 279838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International flights resumed;</a:t>
            </a:r>
          </a:p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Schools partially reopened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797B0317-D4DE-4F1B-8866-6585BDEA3C0D}"/>
              </a:ext>
            </a:extLst>
          </p:cNvPr>
          <p:cNvSpPr/>
          <p:nvPr/>
        </p:nvSpPr>
        <p:spPr>
          <a:xfrm>
            <a:off x="6654786" y="4490063"/>
            <a:ext cx="1063943" cy="445548"/>
          </a:xfrm>
          <a:prstGeom prst="wedgeRectCallout">
            <a:avLst>
              <a:gd name="adj1" fmla="val 19176"/>
              <a:gd name="adj2" fmla="val 137896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Schools fully reopened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3277F23-EA76-445E-B614-D44EB24142D2}"/>
              </a:ext>
            </a:extLst>
          </p:cNvPr>
          <p:cNvSpPr/>
          <p:nvPr/>
        </p:nvSpPr>
        <p:spPr>
          <a:xfrm>
            <a:off x="7727964" y="2713844"/>
            <a:ext cx="2159267" cy="791307"/>
          </a:xfrm>
          <a:prstGeom prst="wedgeRectCallout">
            <a:avLst>
              <a:gd name="adj1" fmla="val 57983"/>
              <a:gd name="adj2" fmla="val 56740"/>
            </a:avLst>
          </a:prstGeom>
          <a:solidFill>
            <a:srgbClr val="EF463B">
              <a:alpha val="80000"/>
            </a:srgbClr>
          </a:solidFill>
          <a:ln>
            <a:solidFill>
              <a:srgbClr val="EF4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Schools closed;</a:t>
            </a:r>
          </a:p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Night-time curfew;</a:t>
            </a:r>
          </a:p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Work from home;</a:t>
            </a:r>
          </a:p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Land borders partially closed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50199B2-956C-4C3C-BC9A-125461A992C7}"/>
              </a:ext>
            </a:extLst>
          </p:cNvPr>
          <p:cNvSpPr/>
          <p:nvPr/>
        </p:nvSpPr>
        <p:spPr>
          <a:xfrm>
            <a:off x="2615446" y="4484853"/>
            <a:ext cx="987388" cy="445548"/>
          </a:xfrm>
          <a:prstGeom prst="wedgeRectCallout">
            <a:avLst>
              <a:gd name="adj1" fmla="val -91102"/>
              <a:gd name="adj2" fmla="val 135883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Fuel prices reduced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9C00DBD-E301-42E3-B69A-B7EECFE9A78B}"/>
              </a:ext>
            </a:extLst>
          </p:cNvPr>
          <p:cNvSpPr/>
          <p:nvPr/>
        </p:nvSpPr>
        <p:spPr>
          <a:xfrm>
            <a:off x="10689033" y="2713844"/>
            <a:ext cx="902071" cy="596937"/>
          </a:xfrm>
          <a:prstGeom prst="wedgeRectCallout">
            <a:avLst>
              <a:gd name="adj1" fmla="val -74536"/>
              <a:gd name="adj2" fmla="val 69847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Urban CT program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began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686BCC6-0695-4B03-8B56-C4F1977305C8}"/>
              </a:ext>
            </a:extLst>
          </p:cNvPr>
          <p:cNvSpPr/>
          <p:nvPr/>
        </p:nvSpPr>
        <p:spPr>
          <a:xfrm>
            <a:off x="10110109" y="4794654"/>
            <a:ext cx="902071" cy="440767"/>
          </a:xfrm>
          <a:prstGeom prst="wedgeRectCallout">
            <a:avLst>
              <a:gd name="adj1" fmla="val 47948"/>
              <a:gd name="adj2" fmla="val -92875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Schools reopened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05726D4A-2E43-4B89-BB31-460B60E1E1DC}"/>
              </a:ext>
            </a:extLst>
          </p:cNvPr>
          <p:cNvSpPr/>
          <p:nvPr/>
        </p:nvSpPr>
        <p:spPr>
          <a:xfrm>
            <a:off x="7057011" y="3812562"/>
            <a:ext cx="1063943" cy="445548"/>
          </a:xfrm>
          <a:prstGeom prst="wedgeRectCallout">
            <a:avLst>
              <a:gd name="adj1" fmla="val 141551"/>
              <a:gd name="adj2" fmla="val 283466"/>
            </a:avLst>
          </a:prstGeom>
          <a:solidFill>
            <a:srgbClr val="EF463B">
              <a:alpha val="80000"/>
            </a:srgbClr>
          </a:solidFill>
          <a:ln>
            <a:solidFill>
              <a:srgbClr val="EF4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Fuel prices increased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C860C835-2C70-4871-B7FC-1305B0E74D56}"/>
              </a:ext>
            </a:extLst>
          </p:cNvPr>
          <p:cNvSpPr/>
          <p:nvPr/>
        </p:nvSpPr>
        <p:spPr>
          <a:xfrm>
            <a:off x="8523180" y="3812562"/>
            <a:ext cx="1354816" cy="440767"/>
          </a:xfrm>
          <a:prstGeom prst="wedgeRectCallout">
            <a:avLst>
              <a:gd name="adj1" fmla="val 10120"/>
              <a:gd name="adj2" fmla="val 274699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Public transport restrictions lifted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A6FE98CE-28A7-4F06-A32F-9B02018FC5C3}"/>
              </a:ext>
            </a:extLst>
          </p:cNvPr>
          <p:cNvSpPr/>
          <p:nvPr/>
        </p:nvSpPr>
        <p:spPr>
          <a:xfrm>
            <a:off x="2520323" y="2713844"/>
            <a:ext cx="989496" cy="596937"/>
          </a:xfrm>
          <a:prstGeom prst="wedgeRectCallout">
            <a:avLst>
              <a:gd name="adj1" fmla="val -15729"/>
              <a:gd name="adj2" fmla="val 394778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Urban CT program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announced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2C5165C6-387B-4227-96AB-C6CAC2E23A39}"/>
              </a:ext>
            </a:extLst>
          </p:cNvPr>
          <p:cNvSpPr/>
          <p:nvPr/>
        </p:nvSpPr>
        <p:spPr>
          <a:xfrm>
            <a:off x="6709010" y="2713844"/>
            <a:ext cx="837096" cy="596937"/>
          </a:xfrm>
          <a:prstGeom prst="wedgeRectCallout">
            <a:avLst>
              <a:gd name="adj1" fmla="val 81041"/>
              <a:gd name="adj2" fmla="val 387042"/>
            </a:avLst>
          </a:prstGeom>
          <a:solidFill>
            <a:srgbClr val="62BB46">
              <a:alpha val="80000"/>
            </a:srgbClr>
          </a:solidFill>
          <a:ln>
            <a:solidFill>
              <a:srgbClr val="62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Urban CT program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funded</a:t>
            </a:r>
          </a:p>
        </p:txBody>
      </p:sp>
    </p:spTree>
    <p:extLst>
      <p:ext uri="{BB962C8B-B14F-4D97-AF65-F5344CB8AC3E}">
        <p14:creationId xmlns:p14="http://schemas.microsoft.com/office/powerpoint/2010/main" val="28792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assistance is effective in improving food security and protecting assets</a:t>
            </a:r>
          </a:p>
          <a:p>
            <a:r>
              <a:rPr lang="en-US" dirty="0"/>
              <a:t>Emerging (but thin) evidence of effectiveness during pandemic</a:t>
            </a:r>
          </a:p>
          <a:p>
            <a:r>
              <a:rPr lang="en-US" dirty="0"/>
              <a:t>Existing and new social protection programs used to counter pandemic effects</a:t>
            </a:r>
          </a:p>
          <a:p>
            <a:r>
              <a:rPr lang="en-US" dirty="0"/>
              <a:t>Room for improvement:</a:t>
            </a:r>
          </a:p>
          <a:p>
            <a:pPr lvl="1"/>
            <a:r>
              <a:rPr lang="en-US" dirty="0"/>
              <a:t>Coverage</a:t>
            </a:r>
          </a:p>
          <a:p>
            <a:pPr lvl="1"/>
            <a:r>
              <a:rPr lang="en-US" dirty="0"/>
              <a:t>Targeting</a:t>
            </a:r>
          </a:p>
          <a:p>
            <a:pPr lvl="1"/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0377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482CBAF-984E-E744-804D-5EEB86DF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1277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Abay</a:t>
            </a:r>
            <a:r>
              <a:rPr lang="en-US" dirty="0"/>
              <a:t>, K. A., G. Berhane, J. F. </a:t>
            </a:r>
            <a:r>
              <a:rPr lang="en-US" dirty="0" err="1"/>
              <a:t>Hoddinott</a:t>
            </a:r>
            <a:r>
              <a:rPr lang="en-US" dirty="0"/>
              <a:t>, and K. </a:t>
            </a:r>
            <a:r>
              <a:rPr lang="en-US" dirty="0" err="1"/>
              <a:t>Tafere</a:t>
            </a:r>
            <a:r>
              <a:rPr lang="en-US" dirty="0"/>
              <a:t>. 2020. “COVID-19 and Food Security in Ethiopia: Do Social Protection Programs Protect?” Discussion Paper no. 01972, IFPRI, Washington, DC</a:t>
            </a:r>
          </a:p>
          <a:p>
            <a:r>
              <a:rPr lang="en-US" dirty="0"/>
              <a:t>Banerjee, A., M. Faye, A. Krueger, P. Niehaus, and T. Suri. 2020. “Effects of a Universal Basic Income During the Pandemic.” Working Paper, Innovations for Poverty Action, Washington, DC</a:t>
            </a:r>
          </a:p>
          <a:p>
            <a:r>
              <a:rPr lang="en-US" dirty="0" err="1"/>
              <a:t>Bottan</a:t>
            </a:r>
            <a:r>
              <a:rPr lang="en-US" dirty="0"/>
              <a:t>, N., B. Hoffmann, and D. A. Vera-</a:t>
            </a:r>
            <a:r>
              <a:rPr lang="en-US" dirty="0" err="1"/>
              <a:t>Cossio</a:t>
            </a:r>
            <a:r>
              <a:rPr lang="en-US" dirty="0"/>
              <a:t>. 2021. “Stepping Up During a Crisis: The Unintended Effects of a Noncontributory Pension Program During the COVID-19 Pandemic.” Journal of Development Economics, 150 (102635).</a:t>
            </a:r>
          </a:p>
          <a:p>
            <a:r>
              <a:rPr lang="en-US" dirty="0"/>
              <a:t>Brooks, W., K. Donovan, T. R. Johnson, and J. </a:t>
            </a:r>
            <a:r>
              <a:rPr lang="en-US" dirty="0" err="1"/>
              <a:t>Oluoch-Aridi</a:t>
            </a:r>
            <a:r>
              <a:rPr lang="en-US" dirty="0"/>
              <a:t>. 2021. “Cash Transfers as a Response to COVID-19: Experimental Evidence from Kenya.” Working Paper, J-PAL, Cambridge, MA.</a:t>
            </a:r>
          </a:p>
          <a:p>
            <a:r>
              <a:rPr lang="en-US" dirty="0" err="1"/>
              <a:t>Londoño-Vélez</a:t>
            </a:r>
            <a:r>
              <a:rPr lang="en-US" dirty="0"/>
              <a:t>, J., and P. </a:t>
            </a:r>
            <a:r>
              <a:rPr lang="en-US" dirty="0" err="1"/>
              <a:t>Querubin</a:t>
            </a:r>
            <a:r>
              <a:rPr lang="en-US" dirty="0"/>
              <a:t>. 2021. “The Impact of Emergency Cash Assistance in a Pandemic: Experimental Evidence from Colombia.” The Review of Economics and Statistics (forthcoming).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0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529</Words>
  <Application>Microsoft Macintosh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Office Theme</vt:lpstr>
      <vt:lpstr>PowerPoint Presentation</vt:lpstr>
      <vt:lpstr>Delivery of Social Protection Programs to Combat COVID-19 in Africa</vt:lpstr>
      <vt:lpstr>Social protection in Africa</vt:lpstr>
      <vt:lpstr>Social protection during the pandemic</vt:lpstr>
      <vt:lpstr>SP targeting during the pandemic</vt:lpstr>
      <vt:lpstr>COVID-19 measures in Malawi</vt:lpstr>
      <vt:lpstr>Conclusion</vt:lpstr>
      <vt:lpstr>PowerPoint Presentation</vt:lpstr>
      <vt:lpstr>References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Yifei (IFPRI)</dc:creator>
  <cp:lastModifiedBy>Julie Collins (A2063)</cp:lastModifiedBy>
  <cp:revision>42</cp:revision>
  <cp:lastPrinted>2018-04-16T19:43:37Z</cp:lastPrinted>
  <dcterms:created xsi:type="dcterms:W3CDTF">2016-07-14T15:21:31Z</dcterms:created>
  <dcterms:modified xsi:type="dcterms:W3CDTF">2021-11-16T11:34:13Z</dcterms:modified>
</cp:coreProperties>
</file>